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Layouts/slideLayout50.xml" ContentType="application/vnd.openxmlformats-officedocument.presentationml.slideLayout+xml"/>
  <Override PartName="/ppt/slideLayouts/slideLayout1.xml" ContentType="application/vnd.openxmlformats-officedocument.presentationml.slideLayout+xml"/>
  <Override PartName="/ppt/slideLayouts/slideLayout51.xml" ContentType="application/vnd.openxmlformats-officedocument.presentationml.slideLayout+xml"/>
  <Override PartName="/ppt/slideLayouts/slideLayout2.xml" ContentType="application/vnd.openxmlformats-officedocument.presentationml.slideLayout+xml"/>
  <Override PartName="/ppt/slideLayouts/slideLayout52.xml" ContentType="application/vnd.openxmlformats-officedocument.presentationml.slideLayout+xml"/>
  <Override PartName="/ppt/slideLayouts/slideLayout3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31.xml" ContentType="application/vnd.openxmlformats-officedocument.presentationml.slideLayout+xml"/>
  <Override PartName="/ppt/slideLayouts/slideLayout53.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32.xml" ContentType="application/vnd.openxmlformats-officedocument.presentationml.slideLayout+xml"/>
  <Override PartName="/ppt/slideLayouts/slideLayout54.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33.xml" ContentType="application/vnd.openxmlformats-officedocument.presentationml.slideLayout+xml"/>
  <Override PartName="/ppt/slideLayouts/slideLayout55.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34.xml" ContentType="application/vnd.openxmlformats-officedocument.presentationml.slideLayout+xml"/>
  <Override PartName="/ppt/slideLayouts/slideLayout56.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slideLayouts/slideLayout35.xml" ContentType="application/vnd.openxmlformats-officedocument.presentationml.slideLayout+xml"/>
  <Override PartName="/ppt/slideLayouts/slideLayout57.xml" ContentType="application/vnd.openxmlformats-officedocument.presentationml.slideLayout+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36.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37.xml" ContentType="application/vnd.openxmlformats-officedocument.presentationml.slideLayout+xml"/>
  <Override PartName="/ppt/slideLayouts/slideLayout59.xml" ContentType="application/vnd.openxmlformats-officedocument.presentationml.slideLayout+xml"/>
  <Override PartName="/ppt/slideLayouts/slideLayout16.xml" ContentType="application/vnd.openxmlformats-officedocument.presentationml.slideLayout+xml"/>
  <Override PartName="/ppt/slideLayouts/slideLayout38.xml" ContentType="application/vnd.openxmlformats-officedocument.presentationml.slideLayout+xml"/>
  <Override PartName="/ppt/slideLayouts/slideLayout17.xml" ContentType="application/vnd.openxmlformats-officedocument.presentationml.slideLayout+xml"/>
  <Override PartName="/ppt/slideLayouts/slideLayout3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42.xml" ContentType="application/vnd.openxmlformats-officedocument.presentationml.slideLayout+xml"/>
  <Override PartName="/ppt/slideLayouts/slideLayout21.xml" ContentType="application/vnd.openxmlformats-officedocument.presentationml.slideLayout+xml"/>
  <Override PartName="/ppt/slideLayouts/slideLayout43.xml" ContentType="application/vnd.openxmlformats-officedocument.presentationml.slideLayout+xml"/>
  <Override PartName="/ppt/slideLayouts/slideLayout22.xml" ContentType="application/vnd.openxmlformats-officedocument.presentationml.slideLayout+xml"/>
  <Override PartName="/ppt/slideLayouts/slideLayout44.xml" ContentType="application/vnd.openxmlformats-officedocument.presentationml.slideLayout+xml"/>
  <Override PartName="/ppt/slideLayouts/slideLayout23.xml" ContentType="application/vnd.openxmlformats-officedocument.presentationml.slideLayout+xml"/>
  <Override PartName="/ppt/slideLayouts/slideLayout45.xml" ContentType="application/vnd.openxmlformats-officedocument.presentationml.slideLayout+xml"/>
  <Override PartName="/ppt/slideLayouts/slideLayout24.xml" ContentType="application/vnd.openxmlformats-officedocument.presentationml.slideLayout+xml"/>
  <Override PartName="/ppt/slideLayouts/slideLayout46.xml" ContentType="application/vnd.openxmlformats-officedocument.presentationml.slideLayout+xml"/>
  <Override PartName="/ppt/slideLayouts/slideLayout25.xml" ContentType="application/vnd.openxmlformats-officedocument.presentationml.slideLayout+xml"/>
  <Override PartName="/ppt/slideLayouts/slideLayout47.xml" ContentType="application/vnd.openxmlformats-officedocument.presentationml.slideLayout+xml"/>
  <Override PartName="/ppt/slideLayouts/slideLayout26.xml" ContentType="application/vnd.openxmlformats-officedocument.presentationml.slideLayout+xml"/>
  <Override PartName="/ppt/slideLayouts/slideLayout48.xml" ContentType="application/vnd.openxmlformats-officedocument.presentationml.slideLayout+xml"/>
  <Override PartName="/ppt/slideLayouts/slideLayout27.xml" ContentType="application/vnd.openxmlformats-officedocument.presentationml.slideLayout+xml"/>
  <Override PartName="/ppt/slideLayouts/slideLayout49.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60.xml" ContentType="application/vnd.openxmlformats-officedocument.presentationml.slideLayout+xml"/>
  <Override PartName="/ppt/slideLayouts/_rels/slideLayout50.xml.rels" ContentType="application/vnd.openxmlformats-package.relationships+xml"/>
  <Override PartName="/ppt/slideLayouts/_rels/slideLayout1.xml.rels" ContentType="application/vnd.openxmlformats-package.relationships+xml"/>
  <Override PartName="/ppt/slideLayouts/_rels/slideLayout51.xml.rels" ContentType="application/vnd.openxmlformats-package.relationships+xml"/>
  <Override PartName="/ppt/slideLayouts/_rels/slideLayout2.xml.rels" ContentType="application/vnd.openxmlformats-package.relationships+xml"/>
  <Override PartName="/ppt/slideLayouts/_rels/slideLayout52.xml.rels" ContentType="application/vnd.openxmlformats-package.relationships+xml"/>
  <Override PartName="/ppt/slideLayouts/_rels/slideLayout30.xml.rels" ContentType="application/vnd.openxmlformats-package.relationships+xml"/>
  <Override PartName="/ppt/slideLayouts/_rels/slideLayout3.xml.rels" ContentType="application/vnd.openxmlformats-package.relationships+xml"/>
  <Override PartName="/ppt/slideLayouts/_rels/slideLayout53.xml.rels" ContentType="application/vnd.openxmlformats-package.relationships+xml"/>
  <Override PartName="/ppt/slideLayouts/_rels/slideLayout31.xml.rels" ContentType="application/vnd.openxmlformats-package.relationships+xml"/>
  <Override PartName="/ppt/slideLayouts/_rels/slideLayout4.xml.rels" ContentType="application/vnd.openxmlformats-package.relationships+xml"/>
  <Override PartName="/ppt/slideLayouts/_rels/slideLayout54.xml.rels" ContentType="application/vnd.openxmlformats-package.relationships+xml"/>
  <Override PartName="/ppt/slideLayouts/_rels/slideLayout32.xml.rels" ContentType="application/vnd.openxmlformats-package.relationships+xml"/>
  <Override PartName="/ppt/slideLayouts/_rels/slideLayout10.xml.rels" ContentType="application/vnd.openxmlformats-package.relationships+xml"/>
  <Override PartName="/ppt/slideLayouts/_rels/slideLayout5.xml.rels" ContentType="application/vnd.openxmlformats-package.relationships+xml"/>
  <Override PartName="/ppt/slideLayouts/_rels/slideLayout55.xml.rels" ContentType="application/vnd.openxmlformats-package.relationships+xml"/>
  <Override PartName="/ppt/slideLayouts/_rels/slideLayout33.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56.xml.rels" ContentType="application/vnd.openxmlformats-package.relationships+xml"/>
  <Override PartName="/ppt/slideLayouts/_rels/slideLayout34.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57.xml.rels" ContentType="application/vnd.openxmlformats-package.relationships+xml"/>
  <Override PartName="/ppt/slideLayouts/_rels/slideLayout35.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58.xml.rels" ContentType="application/vnd.openxmlformats-package.relationships+xml"/>
  <Override PartName="/ppt/slideLayouts/_rels/slideLayout36.xml.rels" ContentType="application/vnd.openxmlformats-package.relationships+xml"/>
  <Override PartName="/ppt/slideLayouts/_rels/slideLayout14.xml.rels" ContentType="application/vnd.openxmlformats-package.relationships+xml"/>
  <Override PartName="/ppt/slideLayouts/_rels/slideLayout9.xml.rels" ContentType="application/vnd.openxmlformats-package.relationships+xml"/>
  <Override PartName="/ppt/slideLayouts/_rels/slideLayout59.xml.rels" ContentType="application/vnd.openxmlformats-package.relationships+xml"/>
  <Override PartName="/ppt/slideLayouts/_rels/slideLayout37.xml.rels" ContentType="application/vnd.openxmlformats-package.relationships+xml"/>
  <Override PartName="/ppt/slideLayouts/_rels/slideLayout15.xml.rels" ContentType="application/vnd.openxmlformats-package.relationships+xml"/>
  <Override PartName="/ppt/slideLayouts/_rels/slideLayout38.xml.rels" ContentType="application/vnd.openxmlformats-package.relationships+xml"/>
  <Override PartName="/ppt/slideLayouts/_rels/slideLayout16.xml.rels" ContentType="application/vnd.openxmlformats-package.relationships+xml"/>
  <Override PartName="/ppt/slideLayouts/_rels/slideLayout39.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42.xml.rels" ContentType="application/vnd.openxmlformats-package.relationships+xml"/>
  <Override PartName="/ppt/slideLayouts/_rels/slideLayout20.xml.rels" ContentType="application/vnd.openxmlformats-package.relationships+xml"/>
  <Override PartName="/ppt/slideLayouts/_rels/slideLayout43.xml.rels" ContentType="application/vnd.openxmlformats-package.relationships+xml"/>
  <Override PartName="/ppt/slideLayouts/_rels/slideLayout21.xml.rels" ContentType="application/vnd.openxmlformats-package.relationships+xml"/>
  <Override PartName="/ppt/slideLayouts/_rels/slideLayout44.xml.rels" ContentType="application/vnd.openxmlformats-package.relationships+xml"/>
  <Override PartName="/ppt/slideLayouts/_rels/slideLayout22.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46.xml.rels" ContentType="application/vnd.openxmlformats-package.relationships+xml"/>
  <Override PartName="/ppt/slideLayouts/_rels/slideLayout24.xml.rels" ContentType="application/vnd.openxmlformats-package.relationships+xml"/>
  <Override PartName="/ppt/slideLayouts/_rels/slideLayout47.xml.rels" ContentType="application/vnd.openxmlformats-package.relationships+xml"/>
  <Override PartName="/ppt/slideLayouts/_rels/slideLayout25.xml.rels" ContentType="application/vnd.openxmlformats-package.relationships+xml"/>
  <Override PartName="/ppt/slideLayouts/_rels/slideLayout48.xml.rels" ContentType="application/vnd.openxmlformats-package.relationships+xml"/>
  <Override PartName="/ppt/slideLayouts/_rels/slideLayout26.xml.rels" ContentType="application/vnd.openxmlformats-package.relationships+xml"/>
  <Override PartName="/ppt/slideLayouts/_rels/slideLayout49.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60.xml.rels" ContentType="application/vnd.openxmlformats-package.relationships+xml"/>
  <Override PartName="/ppt/_rels/presentation.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presProps.xml" ContentType="application/vnd.openxmlformats-officedocument.presentationml.presProps+xml"/>
  <Override PartName="/ppt/media/image1.png" ContentType="image/png"/>
  <Override PartName="/ppt/media/image9.png" ContentType="image/png"/>
  <Override PartName="/ppt/media/image8.jpeg" ContentType="image/jpeg"/>
  <Override PartName="/ppt/media/image2.png" ContentType="image/png"/>
  <Override PartName="/ppt/media/image12.jpeg" ContentType="image/jpeg"/>
  <Override PartName="/ppt/media/image7.jpeg" ContentType="image/jpeg"/>
  <Override PartName="/ppt/media/image3.png" ContentType="image/png"/>
  <Override PartName="/ppt/media/image4.png" ContentType="image/png"/>
  <Override PartName="/ppt/media/image5.png" ContentType="image/png"/>
  <Override PartName="/ppt/media/image10.png" ContentType="image/png"/>
  <Override PartName="/ppt/media/image6.png" ContentType="image/png"/>
  <Override PartName="/ppt/media/image11.png" ContentType="image/pn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_rels/.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072F0E66-5FD4-44ED-A639-F0529EFD9A7E}"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DE5022E9-2C3A-443F-A187-851FDA4AF823}"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00FCE878-23CA-4B97-AA2A-DC96C6B2851A}" type="slidenum">
              <a:t>&lt;#&gt;</a:t>
            </a:fld>
          </a:p>
        </p:txBody>
      </p:sp>
      <p:sp>
        <p:nvSpPr>
          <p:cNvPr id="9" name="PlaceHolder 8"/>
          <p:cNvSpPr>
            <a:spLocks noGrp="1"/>
          </p:cNvSpPr>
          <p:nvPr>
            <p:ph type="dt" idx="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F0DEC2F8-94F4-4AC4-A04A-DB995C295D64}" type="slidenum">
              <a:t>&lt;#&gt;</a:t>
            </a:fld>
          </a:p>
        </p:txBody>
      </p:sp>
      <p:sp>
        <p:nvSpPr>
          <p:cNvPr id="11" name="PlaceHolder 10"/>
          <p:cNvSpPr>
            <a:spLocks noGrp="1"/>
          </p:cNvSpPr>
          <p:nvPr>
            <p:ph type="dt" idx="1"/>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BAAFEDB1-C73B-4EF3-A06D-9CC2E5ECAE19}"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4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ffffff"/>
              </a:solidFill>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88ADE517-4B94-49BC-AAD2-53DC3C94CF51}"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5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AF4625C7-3E87-47C1-8C12-ADE82965B909}"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5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5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131C2A36-08F4-4738-BE5A-B013C24300E3}"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073BA5CD-8AC8-4DD2-B651-DEA006EBA6F3}"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1141560" y="609480"/>
            <a:ext cx="9905760" cy="8830800"/>
          </a:xfrm>
          <a:prstGeom prst="rect">
            <a:avLst/>
          </a:prstGeom>
          <a:noFill/>
          <a:ln w="0">
            <a:noFill/>
          </a:ln>
        </p:spPr>
        <p:txBody>
          <a:bodyPr lIns="0" rIns="0" tIns="0" bIns="0" anchor="ctr">
            <a:noAutofit/>
          </a:bodyPr>
          <a:p>
            <a:pPr algn="ctr"/>
            <a:endParaRPr b="0" lang="en-US" sz="3200" spc="-1" strike="noStrike">
              <a:solidFill>
                <a:srgbClr val="ffffff"/>
              </a:solidFill>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196F70E4-50F6-4CDE-95A2-18ACDD2B95D1}"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5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5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5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5887779A-80FC-43BE-9AA8-6944A14739CB}"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ffffff"/>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9170AB8F-4571-4123-819B-B9FDDB863A73}"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6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6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3E03B358-045D-442F-AE24-30C49251E9E0}"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6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6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6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2C442BBB-DFFA-44AF-B8D9-21BE1DF35747}"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6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7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552784B5-E28A-43C7-832B-60D731B16D29}"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7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7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7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7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92E0AD7B-7083-4EEF-A9E7-B53E4514E0FD}" type="slidenum">
              <a:t>&lt;#&gt;</a:t>
            </a:fld>
          </a:p>
        </p:txBody>
      </p:sp>
      <p:sp>
        <p:nvSpPr>
          <p:cNvPr id="9" name="PlaceHolder 8"/>
          <p:cNvSpPr>
            <a:spLocks noGrp="1"/>
          </p:cNvSpPr>
          <p:nvPr>
            <p:ph type="dt" idx="4"/>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7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7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7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8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8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8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B3B74029-0B7B-48A9-995F-3B05C9DF7509}" type="slidenum">
              <a:t>&lt;#&gt;</a:t>
            </a:fld>
          </a:p>
        </p:txBody>
      </p:sp>
      <p:sp>
        <p:nvSpPr>
          <p:cNvPr id="11" name="PlaceHolder 10"/>
          <p:cNvSpPr>
            <a:spLocks noGrp="1"/>
          </p:cNvSpPr>
          <p:nvPr>
            <p:ph type="dt" idx="4"/>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82503A71-8BD7-454E-A2C0-CF99749C66A9}" type="slidenum">
              <a:t>&lt;#&gt;</a:t>
            </a:fld>
          </a:p>
        </p:txBody>
      </p:sp>
      <p:sp>
        <p:nvSpPr>
          <p:cNvPr id="4" name="PlaceHolder 3"/>
          <p:cNvSpPr>
            <a:spLocks noGrp="1"/>
          </p:cNvSpPr>
          <p:nvPr>
            <p:ph type="dt" idx="7"/>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8"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8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ffffff"/>
              </a:solidFill>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ADB3A749-F079-4E7D-9254-A2AEDFD3C755}" type="slidenum">
              <a:t>&lt;#&gt;</a:t>
            </a:fld>
          </a:p>
        </p:txBody>
      </p:sp>
      <p:sp>
        <p:nvSpPr>
          <p:cNvPr id="6" name="PlaceHolder 5"/>
          <p:cNvSpPr>
            <a:spLocks noGrp="1"/>
          </p:cNvSpPr>
          <p:nvPr>
            <p:ph type="dt" idx="7"/>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9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DC804CE8-428C-4EC7-8F04-EB742BB84B7E}" type="slidenum">
              <a:t>&lt;#&gt;</a:t>
            </a:fld>
          </a:p>
        </p:txBody>
      </p:sp>
      <p:sp>
        <p:nvSpPr>
          <p:cNvPr id="6" name="PlaceHolder 5"/>
          <p:cNvSpPr>
            <a:spLocks noGrp="1"/>
          </p:cNvSpPr>
          <p:nvPr>
            <p:ph type="dt" idx="7"/>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9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9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9D8479D1-74AD-494C-9374-8D717B7EF7B8}" type="slidenum">
              <a:t>&lt;#&gt;</a:t>
            </a:fld>
          </a:p>
        </p:txBody>
      </p:sp>
      <p:sp>
        <p:nvSpPr>
          <p:cNvPr id="7" name="PlaceHolder 6"/>
          <p:cNvSpPr>
            <a:spLocks noGrp="1"/>
          </p:cNvSpPr>
          <p:nvPr>
            <p:ph type="dt" idx="7"/>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5"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64C29518-A4B6-49DC-A356-2A5B288ABD1F}" type="slidenum">
              <a:t>&lt;#&gt;</a:t>
            </a:fld>
          </a:p>
        </p:txBody>
      </p:sp>
      <p:sp>
        <p:nvSpPr>
          <p:cNvPr id="5" name="PlaceHolder 4"/>
          <p:cNvSpPr>
            <a:spLocks noGrp="1"/>
          </p:cNvSpPr>
          <p:nvPr>
            <p:ph type="dt" idx="7"/>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F6B57205-AB09-4BB0-9064-9F7D859E986D}"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6" name="PlaceHolder 1"/>
          <p:cNvSpPr>
            <a:spLocks noGrp="1"/>
          </p:cNvSpPr>
          <p:nvPr>
            <p:ph type="subTitle"/>
          </p:nvPr>
        </p:nvSpPr>
        <p:spPr>
          <a:xfrm>
            <a:off x="1141560" y="609480"/>
            <a:ext cx="9905760" cy="8830800"/>
          </a:xfrm>
          <a:prstGeom prst="rect">
            <a:avLst/>
          </a:prstGeom>
          <a:noFill/>
          <a:ln w="0">
            <a:noFill/>
          </a:ln>
        </p:spPr>
        <p:txBody>
          <a:bodyPr lIns="0" rIns="0" tIns="0" bIns="0" anchor="ctr">
            <a:noAutofit/>
          </a:bodyPr>
          <a:p>
            <a:pPr algn="ctr"/>
            <a:endParaRPr b="0" lang="en-US" sz="3200" spc="-1" strike="noStrike">
              <a:solidFill>
                <a:srgbClr val="ffffff"/>
              </a:solidFill>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8247C456-41F9-4AD0-A1D4-246731576017}" type="slidenum">
              <a:t>&lt;#&gt;</a:t>
            </a:fld>
          </a:p>
        </p:txBody>
      </p:sp>
      <p:sp>
        <p:nvSpPr>
          <p:cNvPr id="5" name="PlaceHolder 4"/>
          <p:cNvSpPr>
            <a:spLocks noGrp="1"/>
          </p:cNvSpPr>
          <p:nvPr>
            <p:ph type="dt" idx="7"/>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9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9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10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8EA64482-8012-411D-914D-B8836AD01475}"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10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10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10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0D616D98-220C-4DED-B1D6-A3383B160971}"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10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10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10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615C61E9-EC98-4F8A-AD6D-BC71AB91511C}"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11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11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F65A2EC8-BEE8-4A79-9B23-708B0533B1E9}" type="slidenum">
              <a:t>&lt;#&gt;</a:t>
            </a:fld>
          </a:p>
        </p:txBody>
      </p:sp>
      <p:sp>
        <p:nvSpPr>
          <p:cNvPr id="7" name="PlaceHolder 6"/>
          <p:cNvSpPr>
            <a:spLocks noGrp="1"/>
          </p:cNvSpPr>
          <p:nvPr>
            <p:ph type="dt" idx="7"/>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11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11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11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11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9"/>
          </p:nvPr>
        </p:nvSpPr>
        <p:spPr/>
        <p:txBody>
          <a:bodyPr/>
          <a:p>
            <a:fld id="{00D13C92-77C6-40CA-86A2-22095AAD2A8C}" type="slidenum">
              <a:t>&lt;#&gt;</a:t>
            </a:fld>
          </a:p>
        </p:txBody>
      </p:sp>
      <p:sp>
        <p:nvSpPr>
          <p:cNvPr id="9" name="PlaceHolder 8"/>
          <p:cNvSpPr>
            <a:spLocks noGrp="1"/>
          </p:cNvSpPr>
          <p:nvPr>
            <p:ph type="dt" idx="7"/>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11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11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12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12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12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12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9"/>
          </p:nvPr>
        </p:nvSpPr>
        <p:spPr/>
        <p:txBody>
          <a:bodyPr/>
          <a:p>
            <a:fld id="{DF4B5EA5-3FD9-434D-AC69-C8A2C862F0B0}" type="slidenum">
              <a:t>&lt;#&gt;</a:t>
            </a:fld>
          </a:p>
        </p:txBody>
      </p:sp>
      <p:sp>
        <p:nvSpPr>
          <p:cNvPr id="11" name="PlaceHolder 10"/>
          <p:cNvSpPr>
            <a:spLocks noGrp="1"/>
          </p:cNvSpPr>
          <p:nvPr>
            <p:ph type="dt" idx="7"/>
          </p:nvPr>
        </p:nvSpPr>
        <p:spPr/>
        <p:txBody>
          <a:bodyPr/>
          <a:p>
            <a:r>
              <a:rPr lang="en-U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0975D897-3A34-46C0-9A20-DAA1A6EDE92B}" type="slidenum">
              <a:t>&lt;#&gt;</a:t>
            </a:fld>
          </a:p>
        </p:txBody>
      </p:sp>
      <p:sp>
        <p:nvSpPr>
          <p:cNvPr id="4" name="PlaceHolder 3"/>
          <p:cNvSpPr>
            <a:spLocks noGrp="1"/>
          </p:cNvSpPr>
          <p:nvPr>
            <p:ph type="dt" idx="10"/>
          </p:nvPr>
        </p:nvSpPr>
        <p:spPr/>
        <p:txBody>
          <a:bodyPr/>
          <a:p>
            <a:r>
              <a:rPr lang="en-US"/>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1"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13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AC941E08-E695-4342-BEF2-52DF2809B965}" type="slidenum">
              <a:t>&lt;#&gt;</a:t>
            </a:fld>
          </a:p>
        </p:txBody>
      </p:sp>
      <p:sp>
        <p:nvSpPr>
          <p:cNvPr id="6" name="PlaceHolder 5"/>
          <p:cNvSpPr>
            <a:spLocks noGrp="1"/>
          </p:cNvSpPr>
          <p:nvPr>
            <p:ph type="dt" idx="10"/>
          </p:nvPr>
        </p:nvSpPr>
        <p:spPr/>
        <p:txBody>
          <a:bodyPr/>
          <a:p>
            <a:r>
              <a:rPr lang="en-US"/>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13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B8DD7B70-34CA-4AA2-8C11-14CA2812B3E7}" type="slidenum">
              <a:t>&lt;#&gt;</a:t>
            </a:fld>
          </a:p>
        </p:txBody>
      </p:sp>
      <p:sp>
        <p:nvSpPr>
          <p:cNvPr id="6" name="PlaceHolder 5"/>
          <p:cNvSpPr>
            <a:spLocks noGrp="1"/>
          </p:cNvSpPr>
          <p:nvPr>
            <p:ph type="dt" idx="10"/>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DEB18119-3BC7-46B6-9F2D-D5001791D98E}"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13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13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FBB92AB1-EAF0-422B-A4CE-DA038134BC5A}" type="slidenum">
              <a:t>&lt;#&gt;</a:t>
            </a:fld>
          </a:p>
        </p:txBody>
      </p:sp>
      <p:sp>
        <p:nvSpPr>
          <p:cNvPr id="7" name="PlaceHolder 6"/>
          <p:cNvSpPr>
            <a:spLocks noGrp="1"/>
          </p:cNvSpPr>
          <p:nvPr>
            <p:ph type="dt" idx="10"/>
          </p:nvPr>
        </p:nvSpPr>
        <p:spPr/>
        <p:txBody>
          <a:bodyPr/>
          <a:p>
            <a:r>
              <a:rPr lang="en-US"/>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8"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089EC138-FF23-4BC6-BB9C-9A1CDC87186D}" type="slidenum">
              <a:t>&lt;#&gt;</a:t>
            </a:fld>
          </a:p>
        </p:txBody>
      </p:sp>
      <p:sp>
        <p:nvSpPr>
          <p:cNvPr id="5" name="PlaceHolder 4"/>
          <p:cNvSpPr>
            <a:spLocks noGrp="1"/>
          </p:cNvSpPr>
          <p:nvPr>
            <p:ph type="dt" idx="10"/>
          </p:nvPr>
        </p:nvSpPr>
        <p:spPr/>
        <p:txBody>
          <a:bodyPr/>
          <a:p>
            <a:r>
              <a:rPr lang="en-US"/>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9" name="PlaceHolder 1"/>
          <p:cNvSpPr>
            <a:spLocks noGrp="1"/>
          </p:cNvSpPr>
          <p:nvPr>
            <p:ph type="subTitle"/>
          </p:nvPr>
        </p:nvSpPr>
        <p:spPr>
          <a:xfrm>
            <a:off x="1141560" y="609480"/>
            <a:ext cx="9905760" cy="883080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160ECF6B-18D0-43E9-A816-971C1C3289CA}" type="slidenum">
              <a:t>&lt;#&gt;</a:t>
            </a:fld>
          </a:p>
        </p:txBody>
      </p:sp>
      <p:sp>
        <p:nvSpPr>
          <p:cNvPr id="5" name="PlaceHolder 4"/>
          <p:cNvSpPr>
            <a:spLocks noGrp="1"/>
          </p:cNvSpPr>
          <p:nvPr>
            <p:ph type="dt" idx="10"/>
          </p:nvPr>
        </p:nvSpPr>
        <p:spPr/>
        <p:txBody>
          <a:bodyPr/>
          <a:p>
            <a:r>
              <a:rPr lang="en-US"/>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14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14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14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AD4FB929-4635-4CDC-8E84-548A7D7E6981}" type="slidenum">
              <a:t>&lt;#&gt;</a:t>
            </a:fld>
          </a:p>
        </p:txBody>
      </p:sp>
      <p:sp>
        <p:nvSpPr>
          <p:cNvPr id="8" name="PlaceHolder 7"/>
          <p:cNvSpPr>
            <a:spLocks noGrp="1"/>
          </p:cNvSpPr>
          <p:nvPr>
            <p:ph type="dt" idx="10"/>
          </p:nvPr>
        </p:nvSpPr>
        <p:spPr/>
        <p:txBody>
          <a:bodyPr/>
          <a:p>
            <a:r>
              <a:rPr lang="en-US"/>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14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14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14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3D3629A0-0A88-4749-948B-2EB7D9CB2A3A}" type="slidenum">
              <a:t>&lt;#&gt;</a:t>
            </a:fld>
          </a:p>
        </p:txBody>
      </p:sp>
      <p:sp>
        <p:nvSpPr>
          <p:cNvPr id="8" name="PlaceHolder 7"/>
          <p:cNvSpPr>
            <a:spLocks noGrp="1"/>
          </p:cNvSpPr>
          <p:nvPr>
            <p:ph type="dt" idx="10"/>
          </p:nvPr>
        </p:nvSpPr>
        <p:spPr/>
        <p:txBody>
          <a:bodyPr/>
          <a:p>
            <a:r>
              <a:rPr lang="en-US"/>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14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15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15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A81E54B2-1F13-4726-8373-6FD3DF022FA7}" type="slidenum">
              <a:t>&lt;#&gt;</a:t>
            </a:fld>
          </a:p>
        </p:txBody>
      </p:sp>
      <p:sp>
        <p:nvSpPr>
          <p:cNvPr id="8" name="PlaceHolder 7"/>
          <p:cNvSpPr>
            <a:spLocks noGrp="1"/>
          </p:cNvSpPr>
          <p:nvPr>
            <p:ph type="dt" idx="10"/>
          </p:nvPr>
        </p:nvSpPr>
        <p:spPr/>
        <p:txBody>
          <a:bodyPr/>
          <a:p>
            <a:r>
              <a:rPr lang="en-US"/>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15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15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18BE905E-A37D-44A1-9FE4-CA3B8E977FF7}" type="slidenum">
              <a:t>&lt;#&gt;</a:t>
            </a:fld>
          </a:p>
        </p:txBody>
      </p:sp>
      <p:sp>
        <p:nvSpPr>
          <p:cNvPr id="7" name="PlaceHolder 6"/>
          <p:cNvSpPr>
            <a:spLocks noGrp="1"/>
          </p:cNvSpPr>
          <p:nvPr>
            <p:ph type="dt" idx="10"/>
          </p:nvPr>
        </p:nvSpPr>
        <p:spPr/>
        <p:txBody>
          <a:bodyPr/>
          <a:p>
            <a:r>
              <a:rPr lang="en-US"/>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1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15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1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15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7" name="PlaceHolder 6"/>
          <p:cNvSpPr>
            <a:spLocks noGrp="1"/>
          </p:cNvSpPr>
          <p:nvPr>
            <p:ph type="ftr" idx="11"/>
          </p:nvPr>
        </p:nvSpPr>
        <p:spPr/>
        <p:txBody>
          <a:bodyPr/>
          <a:p>
            <a:r>
              <a:t>Footer</a:t>
            </a:r>
          </a:p>
        </p:txBody>
      </p:sp>
      <p:sp>
        <p:nvSpPr>
          <p:cNvPr id="8" name="PlaceHolder 7"/>
          <p:cNvSpPr>
            <a:spLocks noGrp="1"/>
          </p:cNvSpPr>
          <p:nvPr>
            <p:ph type="sldNum" idx="12"/>
          </p:nvPr>
        </p:nvSpPr>
        <p:spPr/>
        <p:txBody>
          <a:bodyPr/>
          <a:p>
            <a:fld id="{290AA819-5BBD-43AF-A45E-A1A2E3DBC8D1}" type="slidenum">
              <a:t>&lt;#&gt;</a:t>
            </a:fld>
          </a:p>
        </p:txBody>
      </p:sp>
      <p:sp>
        <p:nvSpPr>
          <p:cNvPr id="9" name="PlaceHolder 8"/>
          <p:cNvSpPr>
            <a:spLocks noGrp="1"/>
          </p:cNvSpPr>
          <p:nvPr>
            <p:ph type="dt" idx="10"/>
          </p:nvPr>
        </p:nvSpPr>
        <p:spPr/>
        <p:txBody>
          <a:bodyPr/>
          <a:p>
            <a:r>
              <a:rPr lang="en-US"/>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16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16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16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16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16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16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9" name="PlaceHolder 8"/>
          <p:cNvSpPr>
            <a:spLocks noGrp="1"/>
          </p:cNvSpPr>
          <p:nvPr>
            <p:ph type="ftr" idx="11"/>
          </p:nvPr>
        </p:nvSpPr>
        <p:spPr/>
        <p:txBody>
          <a:bodyPr/>
          <a:p>
            <a:r>
              <a:t>Footer</a:t>
            </a:r>
          </a:p>
        </p:txBody>
      </p:sp>
      <p:sp>
        <p:nvSpPr>
          <p:cNvPr id="10" name="PlaceHolder 9"/>
          <p:cNvSpPr>
            <a:spLocks noGrp="1"/>
          </p:cNvSpPr>
          <p:nvPr>
            <p:ph type="sldNum" idx="12"/>
          </p:nvPr>
        </p:nvSpPr>
        <p:spPr/>
        <p:txBody>
          <a:bodyPr/>
          <a:p>
            <a:fld id="{6A381227-C1F0-49C8-B6CB-29F8F743235D}" type="slidenum">
              <a:t>&lt;#&gt;</a:t>
            </a:fld>
          </a:p>
        </p:txBody>
      </p:sp>
      <p:sp>
        <p:nvSpPr>
          <p:cNvPr id="11" name="PlaceHolder 10"/>
          <p:cNvSpPr>
            <a:spLocks noGrp="1"/>
          </p:cNvSpPr>
          <p:nvPr>
            <p:ph type="dt" idx="10"/>
          </p:nvPr>
        </p:nvSpPr>
        <p:spPr/>
        <p:txBody>
          <a:bodyPr/>
          <a:p>
            <a:r>
              <a:rPr lang="en-US"/>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EE138528-0715-4E5A-BCD2-FA7209B78958}" type="slidenum">
              <a:t>&lt;#&gt;</a:t>
            </a:fld>
          </a:p>
        </p:txBody>
      </p:sp>
      <p:sp>
        <p:nvSpPr>
          <p:cNvPr id="4" name="PlaceHolder 3"/>
          <p:cNvSpPr>
            <a:spLocks noGrp="1"/>
          </p:cNvSpPr>
          <p:nvPr>
            <p:ph type="dt" idx="13"/>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E8D73684-735A-49BC-A59F-D0154084DD97}"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3"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17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4"/>
          </p:nvPr>
        </p:nvSpPr>
        <p:spPr/>
        <p:txBody>
          <a:bodyPr/>
          <a:p>
            <a:r>
              <a:t>Footer</a:t>
            </a:r>
          </a:p>
        </p:txBody>
      </p:sp>
      <p:sp>
        <p:nvSpPr>
          <p:cNvPr id="5" name="PlaceHolder 4"/>
          <p:cNvSpPr>
            <a:spLocks noGrp="1"/>
          </p:cNvSpPr>
          <p:nvPr>
            <p:ph type="sldNum" idx="15"/>
          </p:nvPr>
        </p:nvSpPr>
        <p:spPr/>
        <p:txBody>
          <a:bodyPr/>
          <a:p>
            <a:fld id="{5DED157E-E553-41C4-A7D2-EEC990566361}" type="slidenum">
              <a:t>&lt;#&gt;</a:t>
            </a:fld>
          </a:p>
        </p:txBody>
      </p:sp>
      <p:sp>
        <p:nvSpPr>
          <p:cNvPr id="6" name="PlaceHolder 5"/>
          <p:cNvSpPr>
            <a:spLocks noGrp="1"/>
          </p:cNvSpPr>
          <p:nvPr>
            <p:ph type="dt" idx="13"/>
          </p:nvPr>
        </p:nvSpPr>
        <p:spPr/>
        <p:txBody>
          <a:bodyPr/>
          <a:p>
            <a:r>
              <a:rPr lang="en-US"/>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17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4" name="PlaceHolder 3"/>
          <p:cNvSpPr>
            <a:spLocks noGrp="1"/>
          </p:cNvSpPr>
          <p:nvPr>
            <p:ph type="ftr" idx="14"/>
          </p:nvPr>
        </p:nvSpPr>
        <p:spPr/>
        <p:txBody>
          <a:bodyPr/>
          <a:p>
            <a:r>
              <a:t>Footer</a:t>
            </a:r>
          </a:p>
        </p:txBody>
      </p:sp>
      <p:sp>
        <p:nvSpPr>
          <p:cNvPr id="5" name="PlaceHolder 4"/>
          <p:cNvSpPr>
            <a:spLocks noGrp="1"/>
          </p:cNvSpPr>
          <p:nvPr>
            <p:ph type="sldNum" idx="15"/>
          </p:nvPr>
        </p:nvSpPr>
        <p:spPr/>
        <p:txBody>
          <a:bodyPr/>
          <a:p>
            <a:fld id="{B2967710-1DF7-4D6D-9C76-1800CF900B91}" type="slidenum">
              <a:t>&lt;#&gt;</a:t>
            </a:fld>
          </a:p>
        </p:txBody>
      </p:sp>
      <p:sp>
        <p:nvSpPr>
          <p:cNvPr id="6" name="PlaceHolder 5"/>
          <p:cNvSpPr>
            <a:spLocks noGrp="1"/>
          </p:cNvSpPr>
          <p:nvPr>
            <p:ph type="dt" idx="13"/>
          </p:nvPr>
        </p:nvSpPr>
        <p:spPr/>
        <p:txBody>
          <a:bodyPr/>
          <a:p>
            <a:r>
              <a:rPr lang="en-US"/>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17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17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5" name="PlaceHolder 4"/>
          <p:cNvSpPr>
            <a:spLocks noGrp="1"/>
          </p:cNvSpPr>
          <p:nvPr>
            <p:ph type="ftr" idx="14"/>
          </p:nvPr>
        </p:nvSpPr>
        <p:spPr/>
        <p:txBody>
          <a:bodyPr/>
          <a:p>
            <a:r>
              <a:t>Footer</a:t>
            </a:r>
          </a:p>
        </p:txBody>
      </p:sp>
      <p:sp>
        <p:nvSpPr>
          <p:cNvPr id="6" name="PlaceHolder 5"/>
          <p:cNvSpPr>
            <a:spLocks noGrp="1"/>
          </p:cNvSpPr>
          <p:nvPr>
            <p:ph type="sldNum" idx="15"/>
          </p:nvPr>
        </p:nvSpPr>
        <p:spPr/>
        <p:txBody>
          <a:bodyPr/>
          <a:p>
            <a:fld id="{314C0D0F-764B-4F5D-B823-E3229FC5D149}" type="slidenum">
              <a:t>&lt;#&gt;</a:t>
            </a:fld>
          </a:p>
        </p:txBody>
      </p:sp>
      <p:sp>
        <p:nvSpPr>
          <p:cNvPr id="7" name="PlaceHolder 6"/>
          <p:cNvSpPr>
            <a:spLocks noGrp="1"/>
          </p:cNvSpPr>
          <p:nvPr>
            <p:ph type="dt" idx="13"/>
          </p:nvPr>
        </p:nvSpPr>
        <p:spPr/>
        <p:txBody>
          <a:bodyPr/>
          <a:p>
            <a:r>
              <a:rPr lang="en-US"/>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0"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3" name="PlaceHolder 2"/>
          <p:cNvSpPr>
            <a:spLocks noGrp="1"/>
          </p:cNvSpPr>
          <p:nvPr>
            <p:ph type="ftr" idx="14"/>
          </p:nvPr>
        </p:nvSpPr>
        <p:spPr/>
        <p:txBody>
          <a:bodyPr/>
          <a:p>
            <a:r>
              <a:t>Footer</a:t>
            </a:r>
          </a:p>
        </p:txBody>
      </p:sp>
      <p:sp>
        <p:nvSpPr>
          <p:cNvPr id="4" name="PlaceHolder 3"/>
          <p:cNvSpPr>
            <a:spLocks noGrp="1"/>
          </p:cNvSpPr>
          <p:nvPr>
            <p:ph type="sldNum" idx="15"/>
          </p:nvPr>
        </p:nvSpPr>
        <p:spPr/>
        <p:txBody>
          <a:bodyPr/>
          <a:p>
            <a:fld id="{BE3F776E-1D7A-42EF-8914-1F253AEE3933}" type="slidenum">
              <a:t>&lt;#&gt;</a:t>
            </a:fld>
          </a:p>
        </p:txBody>
      </p:sp>
      <p:sp>
        <p:nvSpPr>
          <p:cNvPr id="5" name="PlaceHolder 4"/>
          <p:cNvSpPr>
            <a:spLocks noGrp="1"/>
          </p:cNvSpPr>
          <p:nvPr>
            <p:ph type="dt" idx="13"/>
          </p:nvPr>
        </p:nvSpPr>
        <p:spPr/>
        <p:txBody>
          <a:bodyPr/>
          <a:p>
            <a:r>
              <a:rPr lang="en-US"/>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1" name="PlaceHolder 1"/>
          <p:cNvSpPr>
            <a:spLocks noGrp="1"/>
          </p:cNvSpPr>
          <p:nvPr>
            <p:ph type="subTitle"/>
          </p:nvPr>
        </p:nvSpPr>
        <p:spPr>
          <a:xfrm>
            <a:off x="1141560" y="609480"/>
            <a:ext cx="9905760" cy="883080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14"/>
          </p:nvPr>
        </p:nvSpPr>
        <p:spPr/>
        <p:txBody>
          <a:bodyPr/>
          <a:p>
            <a:r>
              <a:t>Footer</a:t>
            </a:r>
          </a:p>
        </p:txBody>
      </p:sp>
      <p:sp>
        <p:nvSpPr>
          <p:cNvPr id="4" name="PlaceHolder 3"/>
          <p:cNvSpPr>
            <a:spLocks noGrp="1"/>
          </p:cNvSpPr>
          <p:nvPr>
            <p:ph type="sldNum" idx="15"/>
          </p:nvPr>
        </p:nvSpPr>
        <p:spPr/>
        <p:txBody>
          <a:bodyPr/>
          <a:p>
            <a:fld id="{423D0E15-7476-4057-B887-0D6F7C7A8877}" type="slidenum">
              <a:t>&lt;#&gt;</a:t>
            </a:fld>
          </a:p>
        </p:txBody>
      </p:sp>
      <p:sp>
        <p:nvSpPr>
          <p:cNvPr id="5" name="PlaceHolder 4"/>
          <p:cNvSpPr>
            <a:spLocks noGrp="1"/>
          </p:cNvSpPr>
          <p:nvPr>
            <p:ph type="dt" idx="13"/>
          </p:nvPr>
        </p:nvSpPr>
        <p:spPr/>
        <p:txBody>
          <a:bodyPr/>
          <a:p>
            <a:r>
              <a:rPr lang="en-US"/>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18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18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18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97BED786-1D09-4F9F-B468-2E3119A4858A}" type="slidenum">
              <a:t>&lt;#&gt;</a:t>
            </a:fld>
          </a:p>
        </p:txBody>
      </p:sp>
      <p:sp>
        <p:nvSpPr>
          <p:cNvPr id="8" name="PlaceHolder 7"/>
          <p:cNvSpPr>
            <a:spLocks noGrp="1"/>
          </p:cNvSpPr>
          <p:nvPr>
            <p:ph type="dt" idx="13"/>
          </p:nvPr>
        </p:nvSpPr>
        <p:spPr/>
        <p:txBody>
          <a:bodyPr/>
          <a:p>
            <a:r>
              <a:rPr lang="en-US"/>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18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18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18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74BFC4B9-0E15-429E-81F4-DB15450F75DB}" type="slidenum">
              <a:t>&lt;#&gt;</a:t>
            </a:fld>
          </a:p>
        </p:txBody>
      </p:sp>
      <p:sp>
        <p:nvSpPr>
          <p:cNvPr id="8" name="PlaceHolder 7"/>
          <p:cNvSpPr>
            <a:spLocks noGrp="1"/>
          </p:cNvSpPr>
          <p:nvPr>
            <p:ph type="dt" idx="13"/>
          </p:nvPr>
        </p:nvSpPr>
        <p:spPr/>
        <p:txBody>
          <a:bodyPr/>
          <a:p>
            <a:r>
              <a:rPr lang="en-US"/>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19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19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19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B42F7A4E-36AE-496C-8D98-1174BE007277}" type="slidenum">
              <a:t>&lt;#&gt;</a:t>
            </a:fld>
          </a:p>
        </p:txBody>
      </p:sp>
      <p:sp>
        <p:nvSpPr>
          <p:cNvPr id="8" name="PlaceHolder 7"/>
          <p:cNvSpPr>
            <a:spLocks noGrp="1"/>
          </p:cNvSpPr>
          <p:nvPr>
            <p:ph type="dt" idx="13"/>
          </p:nvPr>
        </p:nvSpPr>
        <p:spPr/>
        <p:txBody>
          <a:bodyPr/>
          <a:p>
            <a:r>
              <a:rPr lang="en-US"/>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19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19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5" name="PlaceHolder 4"/>
          <p:cNvSpPr>
            <a:spLocks noGrp="1"/>
          </p:cNvSpPr>
          <p:nvPr>
            <p:ph type="ftr" idx="14"/>
          </p:nvPr>
        </p:nvSpPr>
        <p:spPr/>
        <p:txBody>
          <a:bodyPr/>
          <a:p>
            <a:r>
              <a:t>Footer</a:t>
            </a:r>
          </a:p>
        </p:txBody>
      </p:sp>
      <p:sp>
        <p:nvSpPr>
          <p:cNvPr id="6" name="PlaceHolder 5"/>
          <p:cNvSpPr>
            <a:spLocks noGrp="1"/>
          </p:cNvSpPr>
          <p:nvPr>
            <p:ph type="sldNum" idx="15"/>
          </p:nvPr>
        </p:nvSpPr>
        <p:spPr/>
        <p:txBody>
          <a:bodyPr/>
          <a:p>
            <a:fld id="{13E1C14A-061D-4EAD-967C-1A74782FC37E}" type="slidenum">
              <a:t>&lt;#&gt;</a:t>
            </a:fld>
          </a:p>
        </p:txBody>
      </p:sp>
      <p:sp>
        <p:nvSpPr>
          <p:cNvPr id="7" name="PlaceHolder 6"/>
          <p:cNvSpPr>
            <a:spLocks noGrp="1"/>
          </p:cNvSpPr>
          <p:nvPr>
            <p:ph type="dt" idx="13"/>
          </p:nvPr>
        </p:nvSpPr>
        <p:spPr/>
        <p:txBody>
          <a:bodyPr/>
          <a:p>
            <a:r>
              <a:rPr lang="en-US"/>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19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19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20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20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7" name="PlaceHolder 6"/>
          <p:cNvSpPr>
            <a:spLocks noGrp="1"/>
          </p:cNvSpPr>
          <p:nvPr>
            <p:ph type="ftr" idx="14"/>
          </p:nvPr>
        </p:nvSpPr>
        <p:spPr/>
        <p:txBody>
          <a:bodyPr/>
          <a:p>
            <a:r>
              <a:t>Footer</a:t>
            </a:r>
          </a:p>
        </p:txBody>
      </p:sp>
      <p:sp>
        <p:nvSpPr>
          <p:cNvPr id="8" name="PlaceHolder 7"/>
          <p:cNvSpPr>
            <a:spLocks noGrp="1"/>
          </p:cNvSpPr>
          <p:nvPr>
            <p:ph type="sldNum" idx="15"/>
          </p:nvPr>
        </p:nvSpPr>
        <p:spPr/>
        <p:txBody>
          <a:bodyPr/>
          <a:p>
            <a:fld id="{55A9C6EC-768E-4070-B231-3C694B5EE94C}" type="slidenum">
              <a:t>&lt;#&gt;</a:t>
            </a:fld>
          </a:p>
        </p:txBody>
      </p:sp>
      <p:sp>
        <p:nvSpPr>
          <p:cNvPr id="9" name="PlaceHolder 8"/>
          <p:cNvSpPr>
            <a:spLocks noGrp="1"/>
          </p:cNvSpPr>
          <p:nvPr>
            <p:ph type="dt" idx="1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141560" y="609480"/>
            <a:ext cx="9905760" cy="8830800"/>
          </a:xfrm>
          <a:prstGeom prst="rect">
            <a:avLst/>
          </a:prstGeom>
          <a:noFill/>
          <a:ln w="0">
            <a:noFill/>
          </a:ln>
        </p:spPr>
        <p:txBody>
          <a:bodyPr lIns="0" rIns="0" tIns="0" bIns="0" anchor="ctr">
            <a:noAutofit/>
          </a:bodyPr>
          <a:p>
            <a:pPr algn="ctr"/>
            <a:endParaRPr b="0" lang="en-US" sz="3200" spc="-1" strike="noStrike">
              <a:solidFill>
                <a:srgbClr val="ffffff"/>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D3576C5E-EF5A-4638-919F-FAF4AF251B95}"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20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20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20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20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20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20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9" name="PlaceHolder 8"/>
          <p:cNvSpPr>
            <a:spLocks noGrp="1"/>
          </p:cNvSpPr>
          <p:nvPr>
            <p:ph type="ftr" idx="14"/>
          </p:nvPr>
        </p:nvSpPr>
        <p:spPr/>
        <p:txBody>
          <a:bodyPr/>
          <a:p>
            <a:r>
              <a:t>Footer</a:t>
            </a:r>
          </a:p>
        </p:txBody>
      </p:sp>
      <p:sp>
        <p:nvSpPr>
          <p:cNvPr id="10" name="PlaceHolder 9"/>
          <p:cNvSpPr>
            <a:spLocks noGrp="1"/>
          </p:cNvSpPr>
          <p:nvPr>
            <p:ph type="sldNum" idx="15"/>
          </p:nvPr>
        </p:nvSpPr>
        <p:spPr/>
        <p:txBody>
          <a:bodyPr/>
          <a:p>
            <a:fld id="{863185F4-30FA-427C-9B51-B1AB3B37F2FC}" type="slidenum">
              <a:t>&lt;#&gt;</a:t>
            </a:fld>
          </a:p>
        </p:txBody>
      </p:sp>
      <p:sp>
        <p:nvSpPr>
          <p:cNvPr id="11" name="PlaceHolder 10"/>
          <p:cNvSpPr>
            <a:spLocks noGrp="1"/>
          </p:cNvSpPr>
          <p:nvPr>
            <p:ph type="dt" idx="1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2621F7AB-71B2-45FF-BEDC-09AFF9924D1F}"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D4C1776C-452F-44E7-9F7E-C58DE601FAB8}"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2000" spc="-1" strike="noStrike" cap="small">
              <a:solidFill>
                <a:schemeClr val="dk1"/>
              </a:solidFill>
              <a:latin typeface="Century Gothic"/>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25271353-7665-403B-B7E8-5366DE139D93}" type="slidenum">
              <a:t>&lt;#&gt;</a:t>
            </a:fld>
          </a:p>
        </p:txBody>
      </p:sp>
      <p:sp>
        <p:nvSpPr>
          <p:cNvPr id="8" name="PlaceHolder 7"/>
          <p:cNvSpPr>
            <a:spLocks noGrp="1"/>
          </p:cNvSpPr>
          <p:nvPr>
            <p:ph type="dt" idx="1"/>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2.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2.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751040" y="609480"/>
            <a:ext cx="8676000" cy="3200040"/>
          </a:xfrm>
          <a:prstGeom prst="rect">
            <a:avLst/>
          </a:prstGeom>
          <a:noFill/>
          <a:ln w="0">
            <a:noFill/>
          </a:ln>
        </p:spPr>
        <p:txBody>
          <a:bodyPr anchor="b">
            <a:normAutofit/>
          </a:bodyPr>
          <a:p>
            <a:pPr indent="0" algn="ctr" defTabSz="457200">
              <a:lnSpc>
                <a:spcPct val="100000"/>
              </a:lnSpc>
              <a:buNone/>
            </a:pPr>
            <a:r>
              <a:rPr b="0" lang="en-US" sz="4800" spc="-1" strike="noStrike" cap="all">
                <a:solidFill>
                  <a:srgbClr val="ffffff"/>
                </a:solidFill>
                <a:latin typeface="Century Gothic"/>
              </a:rPr>
              <a:t>Click to edit Master title style</a:t>
            </a:r>
            <a:endParaRPr b="0" lang="en-US" sz="4800" spc="-1" strike="noStrike">
              <a:solidFill>
                <a:schemeClr val="dk1"/>
              </a:solidFill>
              <a:latin typeface="Century Gothic"/>
            </a:endParaRPr>
          </a:p>
        </p:txBody>
      </p:sp>
      <p:sp>
        <p:nvSpPr>
          <p:cNvPr id="1" name="PlaceHolder 2"/>
          <p:cNvSpPr>
            <a:spLocks noGrp="1"/>
          </p:cNvSpPr>
          <p:nvPr>
            <p:ph type="dt" idx="1"/>
          </p:nvPr>
        </p:nvSpPr>
        <p:spPr>
          <a:xfrm>
            <a:off x="8837640" y="5883120"/>
            <a:ext cx="1599840" cy="364680"/>
          </a:xfrm>
          <a:prstGeom prst="rect">
            <a:avLst/>
          </a:prstGeom>
          <a:noFill/>
          <a:ln w="0">
            <a:noFill/>
          </a:ln>
        </p:spPr>
        <p:txBody>
          <a:bodyPr anchor="ctr">
            <a:noAutofit/>
          </a:bodyPr>
          <a:lstStyle>
            <a:lvl1pPr indent="0" algn="r" defTabSz="457200">
              <a:lnSpc>
                <a:spcPct val="100000"/>
              </a:lnSpc>
              <a:buNone/>
              <a:defRPr b="1" lang="en-US" sz="900" spc="-1" strike="noStrike">
                <a:solidFill>
                  <a:schemeClr val="dk1">
                    <a:lumMod val="75000"/>
                  </a:schemeClr>
                </a:solidFill>
                <a:latin typeface="Century Gothic"/>
              </a:defRPr>
            </a:lvl1pPr>
          </a:lstStyle>
          <a:p>
            <a:pPr indent="0" algn="r" defTabSz="457200">
              <a:lnSpc>
                <a:spcPct val="100000"/>
              </a:lnSpc>
              <a:buNone/>
            </a:pPr>
            <a:r>
              <a:rPr b="1" lang="en-US" sz="900" spc="-1" strike="noStrike">
                <a:solidFill>
                  <a:schemeClr val="dk1">
                    <a:lumMod val="75000"/>
                  </a:schemeClr>
                </a:solidFill>
                <a:latin typeface="Century Gothic"/>
              </a:rPr>
              <a:t>&lt;date/time&gt;</a:t>
            </a:r>
            <a:endParaRPr b="0" lang="en-US" sz="900" spc="-1" strike="noStrike">
              <a:solidFill>
                <a:srgbClr val="ffffff"/>
              </a:solidFill>
              <a:latin typeface="Times New Roman"/>
            </a:endParaRPr>
          </a:p>
        </p:txBody>
      </p:sp>
      <p:sp>
        <p:nvSpPr>
          <p:cNvPr id="2" name="PlaceHolder 3"/>
          <p:cNvSpPr>
            <a:spLocks noGrp="1"/>
          </p:cNvSpPr>
          <p:nvPr>
            <p:ph type="ftr" idx="2"/>
          </p:nvPr>
        </p:nvSpPr>
        <p:spPr>
          <a:xfrm>
            <a:off x="1141560" y="5883120"/>
            <a:ext cx="7543440" cy="364680"/>
          </a:xfrm>
          <a:prstGeom prst="rect">
            <a:avLst/>
          </a:prstGeom>
          <a:noFill/>
          <a:ln w="0">
            <a:noFill/>
          </a:ln>
        </p:spPr>
        <p:txBody>
          <a:bodyPr anchor="ctr">
            <a:noAutofit/>
          </a:bodyPr>
          <a:lstStyle>
            <a:lvl1pPr indent="0" algn="ctr">
              <a:buNone/>
              <a:defRPr b="0" lang="en-US" sz="1400" spc="-1" strike="noStrike">
                <a:solidFill>
                  <a:srgbClr val="ffffff"/>
                </a:solidFill>
                <a:latin typeface="Times New Roman"/>
              </a:defRPr>
            </a:lvl1pPr>
          </a:lstStyle>
          <a:p>
            <a:pPr indent="0" algn="ctr">
              <a:buNone/>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3" name="PlaceHolder 4"/>
          <p:cNvSpPr>
            <a:spLocks noGrp="1"/>
          </p:cNvSpPr>
          <p:nvPr>
            <p:ph type="sldNum" idx="3"/>
          </p:nvPr>
        </p:nvSpPr>
        <p:spPr>
          <a:xfrm>
            <a:off x="10514160" y="5883120"/>
            <a:ext cx="550800" cy="364680"/>
          </a:xfrm>
          <a:prstGeom prst="rect">
            <a:avLst/>
          </a:prstGeom>
          <a:noFill/>
          <a:ln w="0">
            <a:noFill/>
          </a:ln>
        </p:spPr>
        <p:txBody>
          <a:bodyPr anchor="ctr">
            <a:noAutofit/>
          </a:bodyPr>
          <a:lstStyle>
            <a:lvl1pPr indent="0" algn="r" defTabSz="457200">
              <a:lnSpc>
                <a:spcPct val="100000"/>
              </a:lnSpc>
              <a:buNone/>
              <a:defRPr b="1" lang="en-US" sz="900" spc="-1" strike="noStrike">
                <a:solidFill>
                  <a:schemeClr val="dk1">
                    <a:lumMod val="75000"/>
                  </a:schemeClr>
                </a:solidFill>
                <a:latin typeface="Century Gothic"/>
              </a:defRPr>
            </a:lvl1pPr>
          </a:lstStyle>
          <a:p>
            <a:pPr indent="0" algn="r" defTabSz="457200">
              <a:lnSpc>
                <a:spcPct val="100000"/>
              </a:lnSpc>
              <a:buNone/>
            </a:pPr>
            <a:fld id="{80A7B151-D255-4B79-B274-5FF6426F2381}" type="slidenum">
              <a:rPr b="1" lang="en-US" sz="900" spc="-1" strike="noStrike">
                <a:solidFill>
                  <a:schemeClr val="dk1">
                    <a:lumMod val="75000"/>
                  </a:schemeClr>
                </a:solidFill>
                <a:latin typeface="Century Gothic"/>
              </a:rPr>
              <a:t>&lt;number&gt;</a:t>
            </a:fld>
            <a:endParaRPr b="0" lang="en-US" sz="900" spc="-1" strike="noStrike">
              <a:solidFill>
                <a:srgbClr val="ffffff"/>
              </a:solidFill>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2000" spc="-1" strike="noStrike" cap="small">
                <a:solidFill>
                  <a:schemeClr val="dk1"/>
                </a:solidFill>
                <a:latin typeface="Century Gothic"/>
              </a:rPr>
              <a:t>Click to edit the outline text format</a:t>
            </a:r>
            <a:endParaRPr b="0" lang="en-US" sz="2000" spc="-1" strike="noStrike" cap="small">
              <a:solidFill>
                <a:schemeClr val="dk1"/>
              </a:solidFill>
              <a:latin typeface="Century Gothic"/>
            </a:endParaRPr>
          </a:p>
          <a:p>
            <a:pPr lvl="1" marL="864000" indent="-324000">
              <a:spcBef>
                <a:spcPts val="1134"/>
              </a:spcBef>
              <a:buClr>
                <a:srgbClr val="ffffff"/>
              </a:buClr>
              <a:buSzPct val="75000"/>
              <a:buFont typeface="Symbol" charset="2"/>
              <a:buChar char=""/>
            </a:pPr>
            <a:r>
              <a:rPr b="0" lang="en-US" sz="1600" spc="-1" strike="noStrike" cap="small">
                <a:solidFill>
                  <a:schemeClr val="dk1"/>
                </a:solidFill>
                <a:latin typeface="Century Gothic"/>
              </a:rPr>
              <a:t>Second Outline Level</a:t>
            </a:r>
            <a:endParaRPr b="0" lang="en-US" sz="1600" spc="-1" strike="noStrike" cap="small">
              <a:solidFill>
                <a:schemeClr val="dk1"/>
              </a:solidFill>
              <a:latin typeface="Century Gothic"/>
            </a:endParaRPr>
          </a:p>
          <a:p>
            <a:pPr lvl="2" marL="1296000" indent="-288000">
              <a:spcBef>
                <a:spcPts val="850"/>
              </a:spcBef>
              <a:buClr>
                <a:srgbClr val="ffffff"/>
              </a:buClr>
              <a:buSzPct val="45000"/>
              <a:buFont typeface="Wingdings" charset="2"/>
              <a:buChar char=""/>
            </a:pPr>
            <a:r>
              <a:rPr b="0" lang="en-US" sz="1400" spc="-1" strike="noStrike" cap="small">
                <a:solidFill>
                  <a:schemeClr val="dk1"/>
                </a:solidFill>
                <a:latin typeface="Century Gothic"/>
              </a:rPr>
              <a:t>Third Outline Level</a:t>
            </a:r>
            <a:endParaRPr b="0" lang="en-US" sz="1400" spc="-1" strike="noStrike" cap="small">
              <a:solidFill>
                <a:schemeClr val="dk1"/>
              </a:solidFill>
              <a:latin typeface="Century Gothic"/>
            </a:endParaRPr>
          </a:p>
          <a:p>
            <a:pPr lvl="3" marL="1728000" indent="-216000">
              <a:spcBef>
                <a:spcPts val="567"/>
              </a:spcBef>
              <a:buClr>
                <a:srgbClr val="ffffff"/>
              </a:buClr>
              <a:buSzPct val="75000"/>
              <a:buFont typeface="Symbol" charset="2"/>
              <a:buChar char=""/>
            </a:pPr>
            <a:r>
              <a:rPr b="0" lang="en-US" sz="1400" spc="-1" strike="noStrike" cap="small">
                <a:solidFill>
                  <a:schemeClr val="dk1"/>
                </a:solidFill>
                <a:latin typeface="Century Gothic"/>
              </a:rPr>
              <a:t>Fourth Outline Level</a:t>
            </a:r>
            <a:endParaRPr b="0" lang="en-US" sz="1400" spc="-1" strike="noStrike" cap="small">
              <a:solidFill>
                <a:schemeClr val="dk1"/>
              </a:solidFill>
              <a:latin typeface="Century Gothic"/>
            </a:endParaRPr>
          </a:p>
          <a:p>
            <a:pPr lvl="4" marL="2160000" indent="-216000">
              <a:spcBef>
                <a:spcPts val="283"/>
              </a:spcBef>
              <a:buClr>
                <a:srgbClr val="ffffff"/>
              </a:buClr>
              <a:buSzPct val="45000"/>
              <a:buFont typeface="Wingdings" charset="2"/>
              <a:buChar char=""/>
            </a:pPr>
            <a:r>
              <a:rPr b="0" lang="en-US" sz="2000" spc="-1" strike="noStrike" cap="small">
                <a:solidFill>
                  <a:schemeClr val="dk1"/>
                </a:solidFill>
                <a:latin typeface="Century Gothic"/>
              </a:rPr>
              <a:t>Fifth Outline Level</a:t>
            </a:r>
            <a:endParaRPr b="0" lang="en-US" sz="2000" spc="-1" strike="noStrike" cap="small">
              <a:solidFill>
                <a:schemeClr val="dk1"/>
              </a:solidFill>
              <a:latin typeface="Century Gothic"/>
            </a:endParaRPr>
          </a:p>
          <a:p>
            <a:pPr lvl="5" marL="2592000" indent="-216000">
              <a:spcBef>
                <a:spcPts val="283"/>
              </a:spcBef>
              <a:buClr>
                <a:srgbClr val="ffffff"/>
              </a:buClr>
              <a:buSzPct val="45000"/>
              <a:buFont typeface="Wingdings" charset="2"/>
              <a:buChar char=""/>
            </a:pPr>
            <a:r>
              <a:rPr b="0" lang="en-US" sz="2000" spc="-1" strike="noStrike" cap="small">
                <a:solidFill>
                  <a:schemeClr val="dk1"/>
                </a:solidFill>
                <a:latin typeface="Century Gothic"/>
              </a:rPr>
              <a:t>Sixth Outline Level</a:t>
            </a:r>
            <a:endParaRPr b="0" lang="en-US" sz="2000" spc="-1" strike="noStrike" cap="small">
              <a:solidFill>
                <a:schemeClr val="dk1"/>
              </a:solidFill>
              <a:latin typeface="Century Gothic"/>
            </a:endParaRPr>
          </a:p>
          <a:p>
            <a:pPr lvl="6" marL="3024000" indent="-216000">
              <a:spcBef>
                <a:spcPts val="283"/>
              </a:spcBef>
              <a:buClr>
                <a:srgbClr val="ffffff"/>
              </a:buClr>
              <a:buSzPct val="45000"/>
              <a:buFont typeface="Wingdings" charset="2"/>
              <a:buChar char=""/>
            </a:pPr>
            <a:r>
              <a:rPr b="0" lang="en-US" sz="2000" spc="-1" strike="noStrike" cap="small">
                <a:solidFill>
                  <a:schemeClr val="dk1"/>
                </a:solidFill>
                <a:latin typeface="Century Gothic"/>
              </a:rPr>
              <a:t>Seventh Outline Level</a:t>
            </a:r>
            <a:endParaRPr b="0" lang="en-US" sz="2000" spc="-1" strike="noStrike" cap="small">
              <a:solidFill>
                <a:schemeClr val="dk1"/>
              </a:solidFill>
              <a:latin typeface="Century Gothic"/>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1141560" y="1600200"/>
            <a:ext cx="3548880" cy="1371240"/>
          </a:xfrm>
          <a:prstGeom prst="rect">
            <a:avLst/>
          </a:prstGeom>
          <a:noFill/>
          <a:ln w="0">
            <a:noFill/>
          </a:ln>
        </p:spPr>
        <p:txBody>
          <a:bodyPr anchor="b">
            <a:normAutofit/>
          </a:bodyPr>
          <a:p>
            <a:pPr indent="0" defTabSz="457200">
              <a:lnSpc>
                <a:spcPct val="100000"/>
              </a:lnSpc>
              <a:buNone/>
            </a:pPr>
            <a:r>
              <a:rPr b="0" lang="en-US" sz="2400" spc="-1" strike="noStrike" cap="all">
                <a:solidFill>
                  <a:srgbClr val="ffffff"/>
                </a:solidFill>
                <a:latin typeface="Century Gothic"/>
              </a:rPr>
              <a:t>Click to edit Master title style</a:t>
            </a:r>
            <a:endParaRPr b="0" lang="en-US" sz="2400" spc="-1" strike="noStrike">
              <a:solidFill>
                <a:schemeClr val="dk1"/>
              </a:solidFill>
              <a:latin typeface="Century Gothic"/>
            </a:endParaRPr>
          </a:p>
        </p:txBody>
      </p:sp>
      <p:sp>
        <p:nvSpPr>
          <p:cNvPr id="42" name="PlaceHolder 2"/>
          <p:cNvSpPr>
            <a:spLocks noGrp="1"/>
          </p:cNvSpPr>
          <p:nvPr>
            <p:ph type="body"/>
          </p:nvPr>
        </p:nvSpPr>
        <p:spPr>
          <a:xfrm>
            <a:off x="5103720" y="609480"/>
            <a:ext cx="5943240" cy="5181120"/>
          </a:xfrm>
          <a:prstGeom prst="rect">
            <a:avLst/>
          </a:prstGeom>
          <a:noFill/>
          <a:ln w="0">
            <a:noFill/>
          </a:ln>
        </p:spPr>
        <p:txBody>
          <a:bodyPr anchor="ctr">
            <a:normAutofit/>
          </a:bodyPr>
          <a:p>
            <a:pPr marL="432000" indent="-324000" defTabSz="457200">
              <a:lnSpc>
                <a:spcPct val="100000"/>
              </a:lnSpc>
              <a:spcBef>
                <a:spcPts val="400"/>
              </a:spcBef>
              <a:spcAft>
                <a:spcPts val="601"/>
              </a:spcAft>
              <a:buClr>
                <a:srgbClr val="ffffff"/>
              </a:buClr>
              <a:buSzPct val="45000"/>
              <a:buFont typeface="Wingdings" charset="2"/>
              <a:buChar char=""/>
            </a:pPr>
            <a:r>
              <a:rPr b="0" lang="en-US" sz="2000" spc="-1" strike="noStrike" cap="small">
                <a:solidFill>
                  <a:srgbClr val="ffffff"/>
                </a:solidFill>
                <a:latin typeface="Century Gothic"/>
              </a:rPr>
              <a:t>Edit Master text styles</a:t>
            </a:r>
            <a:endParaRPr b="0" lang="en-US" sz="2000" spc="-1" strike="noStrike" cap="small">
              <a:solidFill>
                <a:schemeClr val="dk1"/>
              </a:solidFill>
              <a:latin typeface="Century Gothic"/>
            </a:endParaRPr>
          </a:p>
          <a:p>
            <a:pPr lvl="1" marL="864000" indent="-324000" defTabSz="457200">
              <a:lnSpc>
                <a:spcPct val="100000"/>
              </a:lnSpc>
              <a:spcBef>
                <a:spcPts val="360"/>
              </a:spcBef>
              <a:spcAft>
                <a:spcPts val="601"/>
              </a:spcAft>
              <a:buClr>
                <a:srgbClr val="ffffff"/>
              </a:buClr>
              <a:buSzPct val="75000"/>
              <a:buFont typeface="Symbol" charset="2"/>
              <a:buChar char=""/>
            </a:pPr>
            <a:r>
              <a:rPr b="0" lang="en-US" sz="1800" spc="-1" strike="noStrike" cap="small">
                <a:solidFill>
                  <a:srgbClr val="ffffff"/>
                </a:solidFill>
                <a:latin typeface="Century Gothic"/>
              </a:rPr>
              <a:t>Second level</a:t>
            </a:r>
            <a:endParaRPr b="0" lang="en-US" sz="1800" spc="-1" strike="noStrike" cap="small">
              <a:solidFill>
                <a:schemeClr val="dk1"/>
              </a:solidFill>
              <a:latin typeface="Century Gothic"/>
            </a:endParaRPr>
          </a:p>
          <a:p>
            <a:pPr lvl="2" marL="1296000" indent="-288000" defTabSz="457200">
              <a:lnSpc>
                <a:spcPct val="100000"/>
              </a:lnSpc>
              <a:spcBef>
                <a:spcPts val="320"/>
              </a:spcBef>
              <a:spcAft>
                <a:spcPts val="601"/>
              </a:spcAft>
              <a:buClr>
                <a:srgbClr val="ffffff"/>
              </a:buClr>
              <a:buSzPct val="45000"/>
              <a:buFont typeface="Wingdings" charset="2"/>
              <a:buChar char=""/>
            </a:pPr>
            <a:r>
              <a:rPr b="0" lang="en-US" sz="1600" spc="-1" strike="noStrike" cap="small">
                <a:solidFill>
                  <a:srgbClr val="ffffff"/>
                </a:solidFill>
                <a:latin typeface="Century Gothic"/>
              </a:rPr>
              <a:t>Third level</a:t>
            </a:r>
            <a:endParaRPr b="0" lang="en-US" sz="1600" spc="-1" strike="noStrike" cap="small">
              <a:solidFill>
                <a:schemeClr val="dk1"/>
              </a:solidFill>
              <a:latin typeface="Century Gothic"/>
            </a:endParaRPr>
          </a:p>
          <a:p>
            <a:pPr lvl="3" marL="1728000" indent="-216000" defTabSz="457200">
              <a:lnSpc>
                <a:spcPct val="100000"/>
              </a:lnSpc>
              <a:spcBef>
                <a:spcPts val="281"/>
              </a:spcBef>
              <a:spcAft>
                <a:spcPts val="601"/>
              </a:spcAft>
              <a:buClr>
                <a:srgbClr val="ffffff"/>
              </a:buClr>
              <a:buSzPct val="75000"/>
              <a:buFont typeface="Symbol" charset="2"/>
              <a:buChar char=""/>
            </a:pPr>
            <a:r>
              <a:rPr b="0" lang="en-US" sz="1400" spc="-1" strike="noStrike" cap="small">
                <a:solidFill>
                  <a:srgbClr val="ffffff"/>
                </a:solidFill>
                <a:latin typeface="Century Gothic"/>
              </a:rPr>
              <a:t>Fourth level</a:t>
            </a:r>
            <a:endParaRPr b="0" lang="en-US" sz="1400" spc="-1" strike="noStrike" cap="small">
              <a:solidFill>
                <a:schemeClr val="dk1"/>
              </a:solidFill>
              <a:latin typeface="Century Gothic"/>
            </a:endParaRPr>
          </a:p>
          <a:p>
            <a:pPr lvl="4" marL="2160000" indent="-216000" defTabSz="457200">
              <a:lnSpc>
                <a:spcPct val="100000"/>
              </a:lnSpc>
              <a:spcBef>
                <a:spcPts val="281"/>
              </a:spcBef>
              <a:spcAft>
                <a:spcPts val="601"/>
              </a:spcAft>
              <a:buClr>
                <a:srgbClr val="ffffff"/>
              </a:buClr>
              <a:buSzPct val="45000"/>
              <a:buFont typeface="Wingdings" charset="2"/>
              <a:buChar char=""/>
            </a:pPr>
            <a:r>
              <a:rPr b="0" lang="en-US" sz="1400" spc="-1" strike="noStrike" cap="small">
                <a:solidFill>
                  <a:srgbClr val="ffffff"/>
                </a:solidFill>
                <a:latin typeface="Century Gothic"/>
              </a:rPr>
              <a:t>Fifth level</a:t>
            </a:r>
            <a:endParaRPr b="0" lang="en-US" sz="1400" spc="-1" strike="noStrike" cap="small">
              <a:solidFill>
                <a:schemeClr val="dk1"/>
              </a:solidFill>
              <a:latin typeface="Century Gothic"/>
            </a:endParaRPr>
          </a:p>
        </p:txBody>
      </p:sp>
      <p:sp>
        <p:nvSpPr>
          <p:cNvPr id="43" name="PlaceHolder 3"/>
          <p:cNvSpPr>
            <a:spLocks noGrp="1"/>
          </p:cNvSpPr>
          <p:nvPr>
            <p:ph type="body"/>
          </p:nvPr>
        </p:nvSpPr>
        <p:spPr>
          <a:xfrm>
            <a:off x="1141560" y="2971800"/>
            <a:ext cx="3548880" cy="1828440"/>
          </a:xfrm>
          <a:prstGeom prst="rect">
            <a:avLst/>
          </a:prstGeom>
          <a:noFill/>
          <a:ln w="0">
            <a:noFill/>
          </a:ln>
        </p:spPr>
        <p:txBody>
          <a:bodyPr anchor="ctr">
            <a:normAutofit/>
          </a:bodyPr>
          <a:p>
            <a:pPr indent="0" defTabSz="457200">
              <a:lnSpc>
                <a:spcPct val="100000"/>
              </a:lnSpc>
              <a:spcBef>
                <a:spcPts val="320"/>
              </a:spcBef>
              <a:spcAft>
                <a:spcPts val="601"/>
              </a:spcAft>
              <a:buNone/>
              <a:tabLst>
                <a:tab algn="l" pos="0"/>
              </a:tabLst>
            </a:pPr>
            <a:r>
              <a:rPr b="0" lang="en-US" sz="1600" spc="-1" strike="noStrike" cap="small">
                <a:solidFill>
                  <a:srgbClr val="ffffff"/>
                </a:solidFill>
                <a:latin typeface="Century Gothic"/>
              </a:rPr>
              <a:t>Edit Master text styles</a:t>
            </a:r>
            <a:endParaRPr b="0" lang="en-US" sz="1600" spc="-1" strike="noStrike" cap="small">
              <a:solidFill>
                <a:schemeClr val="dk1"/>
              </a:solidFill>
              <a:latin typeface="Century Gothic"/>
            </a:endParaRPr>
          </a:p>
        </p:txBody>
      </p:sp>
      <p:sp>
        <p:nvSpPr>
          <p:cNvPr id="44" name="PlaceHolder 4"/>
          <p:cNvSpPr>
            <a:spLocks noGrp="1"/>
          </p:cNvSpPr>
          <p:nvPr>
            <p:ph type="dt" idx="4"/>
          </p:nvPr>
        </p:nvSpPr>
        <p:spPr>
          <a:xfrm>
            <a:off x="8837640" y="5883120"/>
            <a:ext cx="1599840" cy="364680"/>
          </a:xfrm>
          <a:prstGeom prst="rect">
            <a:avLst/>
          </a:prstGeom>
          <a:noFill/>
          <a:ln w="0">
            <a:noFill/>
          </a:ln>
        </p:spPr>
        <p:txBody>
          <a:bodyPr anchor="ctr">
            <a:noAutofit/>
          </a:bodyPr>
          <a:lstStyle>
            <a:lvl1pPr indent="0" algn="r" defTabSz="457200">
              <a:lnSpc>
                <a:spcPct val="100000"/>
              </a:lnSpc>
              <a:buNone/>
              <a:defRPr b="1" lang="en-US" sz="900" spc="-1" strike="noStrike">
                <a:solidFill>
                  <a:schemeClr val="dk1">
                    <a:lumMod val="75000"/>
                  </a:schemeClr>
                </a:solidFill>
                <a:latin typeface="Century Gothic"/>
              </a:defRPr>
            </a:lvl1pPr>
          </a:lstStyle>
          <a:p>
            <a:pPr indent="0" algn="r" defTabSz="457200">
              <a:lnSpc>
                <a:spcPct val="100000"/>
              </a:lnSpc>
              <a:buNone/>
            </a:pPr>
            <a:r>
              <a:rPr b="1" lang="en-US" sz="900" spc="-1" strike="noStrike">
                <a:solidFill>
                  <a:schemeClr val="dk1">
                    <a:lumMod val="75000"/>
                  </a:schemeClr>
                </a:solidFill>
                <a:latin typeface="Century Gothic"/>
              </a:rPr>
              <a:t>&lt;date/time&gt;</a:t>
            </a:r>
            <a:endParaRPr b="0" lang="en-US" sz="900" spc="-1" strike="noStrike">
              <a:solidFill>
                <a:srgbClr val="ffffff"/>
              </a:solidFill>
              <a:latin typeface="Times New Roman"/>
            </a:endParaRPr>
          </a:p>
        </p:txBody>
      </p:sp>
      <p:sp>
        <p:nvSpPr>
          <p:cNvPr id="45" name="PlaceHolder 5"/>
          <p:cNvSpPr>
            <a:spLocks noGrp="1"/>
          </p:cNvSpPr>
          <p:nvPr>
            <p:ph type="ftr" idx="5"/>
          </p:nvPr>
        </p:nvSpPr>
        <p:spPr>
          <a:xfrm>
            <a:off x="1141560" y="5883120"/>
            <a:ext cx="7543440" cy="364680"/>
          </a:xfrm>
          <a:prstGeom prst="rect">
            <a:avLst/>
          </a:prstGeom>
          <a:noFill/>
          <a:ln w="0">
            <a:noFill/>
          </a:ln>
        </p:spPr>
        <p:txBody>
          <a:bodyPr anchor="ctr">
            <a:noAutofit/>
          </a:bodyPr>
          <a:lstStyle>
            <a:lvl1pPr indent="0" algn="ctr">
              <a:buNone/>
              <a:defRPr b="0" lang="en-US" sz="1400" spc="-1" strike="noStrike">
                <a:solidFill>
                  <a:srgbClr val="ffffff"/>
                </a:solidFill>
                <a:latin typeface="Times New Roman"/>
              </a:defRPr>
            </a:lvl1pPr>
          </a:lstStyle>
          <a:p>
            <a:pPr indent="0" algn="ctr">
              <a:buNone/>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46" name="PlaceHolder 6"/>
          <p:cNvSpPr>
            <a:spLocks noGrp="1"/>
          </p:cNvSpPr>
          <p:nvPr>
            <p:ph type="sldNum" idx="6"/>
          </p:nvPr>
        </p:nvSpPr>
        <p:spPr>
          <a:xfrm>
            <a:off x="10514160" y="5883120"/>
            <a:ext cx="550800" cy="364680"/>
          </a:xfrm>
          <a:prstGeom prst="rect">
            <a:avLst/>
          </a:prstGeom>
          <a:noFill/>
          <a:ln w="0">
            <a:noFill/>
          </a:ln>
        </p:spPr>
        <p:txBody>
          <a:bodyPr anchor="ctr">
            <a:noAutofit/>
          </a:bodyPr>
          <a:lstStyle>
            <a:lvl1pPr indent="0" algn="r" defTabSz="457200">
              <a:lnSpc>
                <a:spcPct val="100000"/>
              </a:lnSpc>
              <a:buNone/>
              <a:defRPr b="1" lang="en-US" sz="900" spc="-1" strike="noStrike">
                <a:solidFill>
                  <a:schemeClr val="dk1">
                    <a:lumMod val="75000"/>
                  </a:schemeClr>
                </a:solidFill>
                <a:latin typeface="Century Gothic"/>
              </a:defRPr>
            </a:lvl1pPr>
          </a:lstStyle>
          <a:p>
            <a:pPr indent="0" algn="r" defTabSz="457200">
              <a:lnSpc>
                <a:spcPct val="100000"/>
              </a:lnSpc>
              <a:buNone/>
            </a:pPr>
            <a:fld id="{B18381A2-32E5-4E4D-AD54-E8CDF07BAF9C}" type="slidenum">
              <a:rPr b="1" lang="en-US" sz="900" spc="-1" strike="noStrike">
                <a:solidFill>
                  <a:schemeClr val="dk1">
                    <a:lumMod val="75000"/>
                  </a:schemeClr>
                </a:solidFill>
                <a:latin typeface="Century Gothic"/>
              </a:rPr>
              <a:t>&lt;number&gt;</a:t>
            </a:fld>
            <a:endParaRPr b="0" lang="en-US" sz="9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83" name="PlaceHolder 1"/>
          <p:cNvSpPr>
            <a:spLocks noGrp="1"/>
          </p:cNvSpPr>
          <p:nvPr>
            <p:ph type="title"/>
          </p:nvPr>
        </p:nvSpPr>
        <p:spPr>
          <a:xfrm>
            <a:off x="1141560" y="609480"/>
            <a:ext cx="9905760" cy="1904760"/>
          </a:xfrm>
          <a:prstGeom prst="rect">
            <a:avLst/>
          </a:prstGeom>
          <a:noFill/>
          <a:ln w="0">
            <a:noFill/>
          </a:ln>
        </p:spPr>
        <p:txBody>
          <a:bodyPr anchor="ctr">
            <a:noAutofit/>
          </a:bodyPr>
          <a:p>
            <a:pPr indent="0" defTabSz="457200">
              <a:lnSpc>
                <a:spcPct val="100000"/>
              </a:lnSpc>
              <a:buNone/>
            </a:pPr>
            <a:r>
              <a:rPr b="0" lang="en-US" sz="3200" spc="-1" strike="noStrike" cap="all">
                <a:solidFill>
                  <a:srgbClr val="ffffff"/>
                </a:solidFill>
                <a:latin typeface="Century Gothic"/>
              </a:rPr>
              <a:t>Click to edit Master title style</a:t>
            </a:r>
            <a:endParaRPr b="0" lang="en-US" sz="3200" spc="-1" strike="noStrike">
              <a:solidFill>
                <a:schemeClr val="dk1"/>
              </a:solidFill>
              <a:latin typeface="Century Gothic"/>
            </a:endParaRPr>
          </a:p>
        </p:txBody>
      </p:sp>
      <p:sp>
        <p:nvSpPr>
          <p:cNvPr id="84" name="PlaceHolder 2"/>
          <p:cNvSpPr>
            <a:spLocks noGrp="1"/>
          </p:cNvSpPr>
          <p:nvPr>
            <p:ph type="dt" idx="7"/>
          </p:nvPr>
        </p:nvSpPr>
        <p:spPr>
          <a:xfrm>
            <a:off x="8837640" y="5883120"/>
            <a:ext cx="1599840" cy="364680"/>
          </a:xfrm>
          <a:prstGeom prst="rect">
            <a:avLst/>
          </a:prstGeom>
          <a:noFill/>
          <a:ln w="0">
            <a:noFill/>
          </a:ln>
        </p:spPr>
        <p:txBody>
          <a:bodyPr anchor="ctr">
            <a:noAutofit/>
          </a:bodyPr>
          <a:lstStyle>
            <a:lvl1pPr indent="0" algn="r" defTabSz="457200">
              <a:lnSpc>
                <a:spcPct val="100000"/>
              </a:lnSpc>
              <a:buNone/>
              <a:defRPr b="1" lang="en-US" sz="900" spc="-1" strike="noStrike">
                <a:solidFill>
                  <a:schemeClr val="dk1">
                    <a:lumMod val="75000"/>
                  </a:schemeClr>
                </a:solidFill>
                <a:latin typeface="Century Gothic"/>
              </a:defRPr>
            </a:lvl1pPr>
          </a:lstStyle>
          <a:p>
            <a:pPr indent="0" algn="r" defTabSz="457200">
              <a:lnSpc>
                <a:spcPct val="100000"/>
              </a:lnSpc>
              <a:buNone/>
            </a:pPr>
            <a:r>
              <a:rPr b="1" lang="en-US" sz="900" spc="-1" strike="noStrike">
                <a:solidFill>
                  <a:schemeClr val="dk1">
                    <a:lumMod val="75000"/>
                  </a:schemeClr>
                </a:solidFill>
                <a:latin typeface="Century Gothic"/>
              </a:rPr>
              <a:t>&lt;date/time&gt;</a:t>
            </a:r>
            <a:endParaRPr b="0" lang="en-US" sz="900" spc="-1" strike="noStrike">
              <a:solidFill>
                <a:srgbClr val="ffffff"/>
              </a:solidFill>
              <a:latin typeface="Times New Roman"/>
            </a:endParaRPr>
          </a:p>
        </p:txBody>
      </p:sp>
      <p:sp>
        <p:nvSpPr>
          <p:cNvPr id="85" name="PlaceHolder 3"/>
          <p:cNvSpPr>
            <a:spLocks noGrp="1"/>
          </p:cNvSpPr>
          <p:nvPr>
            <p:ph type="ftr" idx="8"/>
          </p:nvPr>
        </p:nvSpPr>
        <p:spPr>
          <a:xfrm>
            <a:off x="1141560" y="5883120"/>
            <a:ext cx="7543440" cy="364680"/>
          </a:xfrm>
          <a:prstGeom prst="rect">
            <a:avLst/>
          </a:prstGeom>
          <a:noFill/>
          <a:ln w="0">
            <a:noFill/>
          </a:ln>
        </p:spPr>
        <p:txBody>
          <a:bodyPr anchor="ctr">
            <a:noAutofit/>
          </a:bodyPr>
          <a:lstStyle>
            <a:lvl1pPr indent="0" algn="ctr">
              <a:buNone/>
              <a:defRPr b="0" lang="en-US" sz="1400" spc="-1" strike="noStrike">
                <a:solidFill>
                  <a:srgbClr val="ffffff"/>
                </a:solidFill>
                <a:latin typeface="Times New Roman"/>
              </a:defRPr>
            </a:lvl1pPr>
          </a:lstStyle>
          <a:p>
            <a:pPr indent="0" algn="ctr">
              <a:buNone/>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86" name="PlaceHolder 4"/>
          <p:cNvSpPr>
            <a:spLocks noGrp="1"/>
          </p:cNvSpPr>
          <p:nvPr>
            <p:ph type="sldNum" idx="9"/>
          </p:nvPr>
        </p:nvSpPr>
        <p:spPr>
          <a:xfrm>
            <a:off x="10514160" y="5883120"/>
            <a:ext cx="550800" cy="364680"/>
          </a:xfrm>
          <a:prstGeom prst="rect">
            <a:avLst/>
          </a:prstGeom>
          <a:noFill/>
          <a:ln w="0">
            <a:noFill/>
          </a:ln>
        </p:spPr>
        <p:txBody>
          <a:bodyPr anchor="ctr">
            <a:noAutofit/>
          </a:bodyPr>
          <a:lstStyle>
            <a:lvl1pPr indent="0" algn="r" defTabSz="457200">
              <a:lnSpc>
                <a:spcPct val="100000"/>
              </a:lnSpc>
              <a:buNone/>
              <a:defRPr b="1" lang="en-US" sz="900" spc="-1" strike="noStrike">
                <a:solidFill>
                  <a:schemeClr val="dk1">
                    <a:lumMod val="75000"/>
                  </a:schemeClr>
                </a:solidFill>
                <a:latin typeface="Century Gothic"/>
              </a:defRPr>
            </a:lvl1pPr>
          </a:lstStyle>
          <a:p>
            <a:pPr indent="0" algn="r" defTabSz="457200">
              <a:lnSpc>
                <a:spcPct val="100000"/>
              </a:lnSpc>
              <a:buNone/>
            </a:pPr>
            <a:fld id="{E822E9FF-E936-49D9-BCF0-ABADFF1443B1}" type="slidenum">
              <a:rPr b="1" lang="en-US" sz="900" spc="-1" strike="noStrike">
                <a:solidFill>
                  <a:schemeClr val="dk1">
                    <a:lumMod val="75000"/>
                  </a:schemeClr>
                </a:solidFill>
                <a:latin typeface="Century Gothic"/>
              </a:rPr>
              <a:t>&lt;number&gt;</a:t>
            </a:fld>
            <a:endParaRPr b="0" lang="en-US" sz="900" spc="-1" strike="noStrike">
              <a:solidFill>
                <a:srgbClr val="ffffff"/>
              </a:solidFill>
              <a:latin typeface="Times New Roman"/>
            </a:endParaRPr>
          </a:p>
        </p:txBody>
      </p:sp>
      <p:sp>
        <p:nvSpPr>
          <p:cNvPr id="87"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2000" spc="-1" strike="noStrike" cap="small">
                <a:solidFill>
                  <a:schemeClr val="dk1"/>
                </a:solidFill>
                <a:latin typeface="Century Gothic"/>
              </a:rPr>
              <a:t>Click to edit the outline text format</a:t>
            </a:r>
            <a:endParaRPr b="0" lang="en-US" sz="2000" spc="-1" strike="noStrike" cap="small">
              <a:solidFill>
                <a:schemeClr val="dk1"/>
              </a:solidFill>
              <a:latin typeface="Century Gothic"/>
            </a:endParaRPr>
          </a:p>
          <a:p>
            <a:pPr lvl="1" marL="864000" indent="-324000">
              <a:spcBef>
                <a:spcPts val="1134"/>
              </a:spcBef>
              <a:buClr>
                <a:srgbClr val="ffffff"/>
              </a:buClr>
              <a:buSzPct val="75000"/>
              <a:buFont typeface="Symbol" charset="2"/>
              <a:buChar char=""/>
            </a:pPr>
            <a:r>
              <a:rPr b="0" lang="en-US" sz="1600" spc="-1" strike="noStrike" cap="small">
                <a:solidFill>
                  <a:schemeClr val="dk1"/>
                </a:solidFill>
                <a:latin typeface="Century Gothic"/>
              </a:rPr>
              <a:t>Second Outline Level</a:t>
            </a:r>
            <a:endParaRPr b="0" lang="en-US" sz="1600" spc="-1" strike="noStrike" cap="small">
              <a:solidFill>
                <a:schemeClr val="dk1"/>
              </a:solidFill>
              <a:latin typeface="Century Gothic"/>
            </a:endParaRPr>
          </a:p>
          <a:p>
            <a:pPr lvl="2" marL="1296000" indent="-288000">
              <a:spcBef>
                <a:spcPts val="850"/>
              </a:spcBef>
              <a:buClr>
                <a:srgbClr val="ffffff"/>
              </a:buClr>
              <a:buSzPct val="45000"/>
              <a:buFont typeface="Wingdings" charset="2"/>
              <a:buChar char=""/>
            </a:pPr>
            <a:r>
              <a:rPr b="0" lang="en-US" sz="1400" spc="-1" strike="noStrike" cap="small">
                <a:solidFill>
                  <a:schemeClr val="dk1"/>
                </a:solidFill>
                <a:latin typeface="Century Gothic"/>
              </a:rPr>
              <a:t>Third Outline Level</a:t>
            </a:r>
            <a:endParaRPr b="0" lang="en-US" sz="1400" spc="-1" strike="noStrike" cap="small">
              <a:solidFill>
                <a:schemeClr val="dk1"/>
              </a:solidFill>
              <a:latin typeface="Century Gothic"/>
            </a:endParaRPr>
          </a:p>
          <a:p>
            <a:pPr lvl="3" marL="1728000" indent="-216000">
              <a:spcBef>
                <a:spcPts val="567"/>
              </a:spcBef>
              <a:buClr>
                <a:srgbClr val="ffffff"/>
              </a:buClr>
              <a:buSzPct val="75000"/>
              <a:buFont typeface="Symbol" charset="2"/>
              <a:buChar char=""/>
            </a:pPr>
            <a:r>
              <a:rPr b="0" lang="en-US" sz="1400" spc="-1" strike="noStrike" cap="small">
                <a:solidFill>
                  <a:schemeClr val="dk1"/>
                </a:solidFill>
                <a:latin typeface="Century Gothic"/>
              </a:rPr>
              <a:t>Fourth Outline Level</a:t>
            </a:r>
            <a:endParaRPr b="0" lang="en-US" sz="1400" spc="-1" strike="noStrike" cap="small">
              <a:solidFill>
                <a:schemeClr val="dk1"/>
              </a:solidFill>
              <a:latin typeface="Century Gothic"/>
            </a:endParaRPr>
          </a:p>
          <a:p>
            <a:pPr lvl="4" marL="2160000" indent="-216000">
              <a:spcBef>
                <a:spcPts val="283"/>
              </a:spcBef>
              <a:buClr>
                <a:srgbClr val="ffffff"/>
              </a:buClr>
              <a:buSzPct val="45000"/>
              <a:buFont typeface="Wingdings" charset="2"/>
              <a:buChar char=""/>
            </a:pPr>
            <a:r>
              <a:rPr b="0" lang="en-US" sz="2000" spc="-1" strike="noStrike" cap="small">
                <a:solidFill>
                  <a:schemeClr val="dk1"/>
                </a:solidFill>
                <a:latin typeface="Century Gothic"/>
              </a:rPr>
              <a:t>Fifth Outline Level</a:t>
            </a:r>
            <a:endParaRPr b="0" lang="en-US" sz="2000" spc="-1" strike="noStrike" cap="small">
              <a:solidFill>
                <a:schemeClr val="dk1"/>
              </a:solidFill>
              <a:latin typeface="Century Gothic"/>
            </a:endParaRPr>
          </a:p>
          <a:p>
            <a:pPr lvl="5" marL="2592000" indent="-216000">
              <a:spcBef>
                <a:spcPts val="283"/>
              </a:spcBef>
              <a:buClr>
                <a:srgbClr val="ffffff"/>
              </a:buClr>
              <a:buSzPct val="45000"/>
              <a:buFont typeface="Wingdings" charset="2"/>
              <a:buChar char=""/>
            </a:pPr>
            <a:r>
              <a:rPr b="0" lang="en-US" sz="2000" spc="-1" strike="noStrike" cap="small">
                <a:solidFill>
                  <a:schemeClr val="dk1"/>
                </a:solidFill>
                <a:latin typeface="Century Gothic"/>
              </a:rPr>
              <a:t>Sixth Outline Level</a:t>
            </a:r>
            <a:endParaRPr b="0" lang="en-US" sz="2000" spc="-1" strike="noStrike" cap="small">
              <a:solidFill>
                <a:schemeClr val="dk1"/>
              </a:solidFill>
              <a:latin typeface="Century Gothic"/>
            </a:endParaRPr>
          </a:p>
          <a:p>
            <a:pPr lvl="6" marL="3024000" indent="-216000">
              <a:spcBef>
                <a:spcPts val="283"/>
              </a:spcBef>
              <a:buClr>
                <a:srgbClr val="ffffff"/>
              </a:buClr>
              <a:buSzPct val="45000"/>
              <a:buFont typeface="Wingdings" charset="2"/>
              <a:buChar char=""/>
            </a:pPr>
            <a:r>
              <a:rPr b="0" lang="en-US" sz="2000" spc="-1" strike="noStrike" cap="small">
                <a:solidFill>
                  <a:schemeClr val="dk1"/>
                </a:solidFill>
                <a:latin typeface="Century Gothic"/>
              </a:rPr>
              <a:t>Seventh Outline Level</a:t>
            </a:r>
            <a:endParaRPr b="0" lang="en-US" sz="2000" spc="-1" strike="noStrike" cap="small">
              <a:solidFill>
                <a:schemeClr val="dk1"/>
              </a:solidFill>
              <a:latin typeface="Century Gothic"/>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24" name="Picture 7" descr="C3-HD-TOP.png"/>
          <p:cNvPicPr/>
          <p:nvPr/>
        </p:nvPicPr>
        <p:blipFill>
          <a:blip r:embed="rId2"/>
          <a:stretch/>
        </p:blipFill>
        <p:spPr>
          <a:xfrm>
            <a:off x="0" y="0"/>
            <a:ext cx="12191760" cy="1441080"/>
          </a:xfrm>
          <a:prstGeom prst="rect">
            <a:avLst/>
          </a:prstGeom>
          <a:ln w="0">
            <a:noFill/>
          </a:ln>
        </p:spPr>
      </p:pic>
      <p:sp>
        <p:nvSpPr>
          <p:cNvPr id="125" name="PlaceHolder 1"/>
          <p:cNvSpPr>
            <a:spLocks noGrp="1"/>
          </p:cNvSpPr>
          <p:nvPr>
            <p:ph type="title"/>
          </p:nvPr>
        </p:nvSpPr>
        <p:spPr>
          <a:xfrm>
            <a:off x="685800" y="1523880"/>
            <a:ext cx="4114440" cy="1599840"/>
          </a:xfrm>
          <a:prstGeom prst="rect">
            <a:avLst/>
          </a:prstGeom>
          <a:noFill/>
          <a:ln w="0">
            <a:noFill/>
          </a:ln>
        </p:spPr>
        <p:txBody>
          <a:bodyPr anchor="b">
            <a:noAutofit/>
          </a:bodyPr>
          <a:p>
            <a:pPr indent="0" defTabSz="914400">
              <a:lnSpc>
                <a:spcPct val="90000"/>
              </a:lnSpc>
              <a:buNone/>
            </a:pPr>
            <a:r>
              <a:rPr b="0" lang="en-US" sz="3200" spc="-1" strike="noStrike" cap="all">
                <a:solidFill>
                  <a:schemeClr val="dk1"/>
                </a:solidFill>
                <a:latin typeface="Century Gothic"/>
              </a:rPr>
              <a:t>Click to edit Master title style</a:t>
            </a:r>
            <a:endParaRPr b="0" lang="en-US" sz="3200" spc="-1" strike="noStrike">
              <a:solidFill>
                <a:schemeClr val="dk1"/>
              </a:solidFill>
              <a:latin typeface="Century Gothic"/>
            </a:endParaRPr>
          </a:p>
        </p:txBody>
      </p:sp>
      <p:sp>
        <p:nvSpPr>
          <p:cNvPr id="126" name="PlaceHolder 2"/>
          <p:cNvSpPr>
            <a:spLocks noGrp="1"/>
          </p:cNvSpPr>
          <p:nvPr>
            <p:ph type="body"/>
          </p:nvPr>
        </p:nvSpPr>
        <p:spPr>
          <a:xfrm>
            <a:off x="4995720" y="746640"/>
            <a:ext cx="6510240" cy="5471640"/>
          </a:xfrm>
          <a:prstGeom prst="rect">
            <a:avLst/>
          </a:prstGeom>
          <a:noFill/>
          <a:ln w="0">
            <a:noFill/>
          </a:ln>
        </p:spPr>
        <p:txBody>
          <a:bodyPr anchor="ctr">
            <a:noAutofit/>
          </a:bodyPr>
          <a:p>
            <a:pPr marL="432000" indent="-324000" defTabSz="914400">
              <a:lnSpc>
                <a:spcPct val="90000"/>
              </a:lnSpc>
              <a:spcBef>
                <a:spcPts val="1001"/>
              </a:spcBef>
              <a:buClr>
                <a:srgbClr val="000000"/>
              </a:buClr>
              <a:buSzPct val="45000"/>
              <a:buFont typeface="Wingdings" charset="2"/>
              <a:buChar char=""/>
            </a:pPr>
            <a:r>
              <a:rPr b="0" lang="en-US" sz="2200" spc="-1" strike="noStrike">
                <a:solidFill>
                  <a:schemeClr val="dk1"/>
                </a:solidFill>
                <a:latin typeface="Century Gothic"/>
              </a:rPr>
              <a:t>Edit Master text styles</a:t>
            </a:r>
            <a:endParaRPr b="0" lang="en-US" sz="2200" spc="-1" strike="noStrike">
              <a:solidFill>
                <a:schemeClr val="dk1"/>
              </a:solidFill>
              <a:latin typeface="Century Gothic"/>
            </a:endParaRPr>
          </a:p>
          <a:p>
            <a:pPr lvl="1" marL="864000" indent="-324000" defTabSz="914400">
              <a:lnSpc>
                <a:spcPct val="90000"/>
              </a:lnSpc>
              <a:spcBef>
                <a:spcPts val="499"/>
              </a:spcBef>
              <a:buClr>
                <a:srgbClr val="000000"/>
              </a:buClr>
              <a:buSzPct val="75000"/>
              <a:buFont typeface="Symbol" charset="2"/>
              <a:buChar char=""/>
            </a:pPr>
            <a:r>
              <a:rPr b="0" lang="en-US" sz="2000" spc="-1" strike="noStrike">
                <a:solidFill>
                  <a:schemeClr val="dk1"/>
                </a:solidFill>
                <a:latin typeface="Century Gothic"/>
              </a:rPr>
              <a:t>Second level</a:t>
            </a:r>
            <a:endParaRPr b="0" lang="en-US" sz="2000" spc="-1" strike="noStrike">
              <a:solidFill>
                <a:schemeClr val="dk1"/>
              </a:solidFill>
              <a:latin typeface="Century Gothic"/>
            </a:endParaRPr>
          </a:p>
          <a:p>
            <a:pPr lvl="2" marL="1296000" indent="-288000" defTabSz="914400">
              <a:lnSpc>
                <a:spcPct val="90000"/>
              </a:lnSpc>
              <a:spcBef>
                <a:spcPts val="499"/>
              </a:spcBef>
              <a:buClr>
                <a:srgbClr val="000000"/>
              </a:buClr>
              <a:buSzPct val="45000"/>
              <a:buFont typeface="Wingdings" charset="2"/>
              <a:buChar char=""/>
            </a:pPr>
            <a:r>
              <a:rPr b="0" lang="en-US" sz="1800" spc="-1" strike="noStrike">
                <a:solidFill>
                  <a:schemeClr val="dk1"/>
                </a:solidFill>
                <a:latin typeface="Century Gothic"/>
              </a:rPr>
              <a:t>Third level</a:t>
            </a:r>
            <a:endParaRPr b="0" lang="en-US" sz="1800" spc="-1" strike="noStrike">
              <a:solidFill>
                <a:schemeClr val="dk1"/>
              </a:solidFill>
              <a:latin typeface="Century Gothic"/>
            </a:endParaRPr>
          </a:p>
          <a:p>
            <a:pPr lvl="3" marL="1728000" indent="-216000" defTabSz="914400">
              <a:lnSpc>
                <a:spcPct val="90000"/>
              </a:lnSpc>
              <a:spcBef>
                <a:spcPts val="499"/>
              </a:spcBef>
              <a:buClr>
                <a:srgbClr val="000000"/>
              </a:buClr>
              <a:buSzPct val="75000"/>
              <a:buFont typeface="Symbol" charset="2"/>
              <a:buChar char=""/>
            </a:pPr>
            <a:r>
              <a:rPr b="0" lang="en-US" sz="1600" spc="-1" strike="noStrike">
                <a:solidFill>
                  <a:schemeClr val="dk1"/>
                </a:solidFill>
                <a:latin typeface="Century Gothic"/>
              </a:rPr>
              <a:t>Fourth level</a:t>
            </a:r>
            <a:endParaRPr b="0" lang="en-US" sz="1600" spc="-1" strike="noStrike">
              <a:solidFill>
                <a:schemeClr val="dk1"/>
              </a:solidFill>
              <a:latin typeface="Century Gothic"/>
            </a:endParaRPr>
          </a:p>
          <a:p>
            <a:pPr lvl="4" marL="2160000" indent="-216000" defTabSz="914400">
              <a:lnSpc>
                <a:spcPct val="90000"/>
              </a:lnSpc>
              <a:spcBef>
                <a:spcPts val="499"/>
              </a:spcBef>
              <a:buClr>
                <a:srgbClr val="000000"/>
              </a:buClr>
              <a:buSzPct val="45000"/>
              <a:buFont typeface="Wingdings" charset="2"/>
              <a:buChar char=""/>
            </a:pPr>
            <a:r>
              <a:rPr b="0" lang="en-US" sz="1600" spc="-1" strike="noStrike">
                <a:solidFill>
                  <a:schemeClr val="dk1"/>
                </a:solidFill>
                <a:latin typeface="Century Gothic"/>
              </a:rPr>
              <a:t>Fifth level</a:t>
            </a:r>
            <a:endParaRPr b="0" lang="en-US" sz="1600" spc="-1" strike="noStrike">
              <a:solidFill>
                <a:schemeClr val="dk1"/>
              </a:solidFill>
              <a:latin typeface="Century Gothic"/>
            </a:endParaRPr>
          </a:p>
        </p:txBody>
      </p:sp>
      <p:sp>
        <p:nvSpPr>
          <p:cNvPr id="127" name="PlaceHolder 3"/>
          <p:cNvSpPr>
            <a:spLocks noGrp="1"/>
          </p:cNvSpPr>
          <p:nvPr>
            <p:ph type="body"/>
          </p:nvPr>
        </p:nvSpPr>
        <p:spPr>
          <a:xfrm>
            <a:off x="685800" y="3124080"/>
            <a:ext cx="4114440" cy="3094200"/>
          </a:xfrm>
          <a:prstGeom prst="rect">
            <a:avLst/>
          </a:prstGeom>
          <a:noFill/>
          <a:ln w="0">
            <a:noFill/>
          </a:ln>
        </p:spPr>
        <p:txBody>
          <a:bodyPr anchor="t">
            <a:noAutofit/>
          </a:bodyPr>
          <a:p>
            <a:pPr indent="0" defTabSz="914400">
              <a:lnSpc>
                <a:spcPct val="90000"/>
              </a:lnSpc>
              <a:spcBef>
                <a:spcPts val="1001"/>
              </a:spcBef>
              <a:buNone/>
              <a:tabLst>
                <a:tab algn="l" pos="0"/>
              </a:tabLst>
            </a:pPr>
            <a:r>
              <a:rPr b="0" lang="en-US" sz="1600" spc="-1" strike="noStrike">
                <a:solidFill>
                  <a:schemeClr val="dk1"/>
                </a:solidFill>
                <a:latin typeface="Century Gothic"/>
              </a:rPr>
              <a:t>Edit Master text styles</a:t>
            </a:r>
            <a:endParaRPr b="0" lang="en-US" sz="1600" spc="-1" strike="noStrike">
              <a:solidFill>
                <a:schemeClr val="dk1"/>
              </a:solidFill>
              <a:latin typeface="Century Gothic"/>
            </a:endParaRPr>
          </a:p>
        </p:txBody>
      </p:sp>
      <p:sp>
        <p:nvSpPr>
          <p:cNvPr id="128" name="PlaceHolder 4"/>
          <p:cNvSpPr>
            <a:spLocks noGrp="1"/>
          </p:cNvSpPr>
          <p:nvPr>
            <p:ph type="dt" idx="10"/>
          </p:nvPr>
        </p:nvSpPr>
        <p:spPr>
          <a:xfrm>
            <a:off x="8595360" y="6356520"/>
            <a:ext cx="2910600" cy="364680"/>
          </a:xfrm>
          <a:prstGeom prst="rect">
            <a:avLst/>
          </a:prstGeom>
          <a:noFill/>
          <a:ln w="0">
            <a:noFill/>
          </a:ln>
        </p:spPr>
        <p:txBody>
          <a:bodyPr anchor="ctr">
            <a:noAutofit/>
          </a:bodyPr>
          <a:lstStyle>
            <a:lvl1pPr indent="0" algn="r" defTabSz="457200">
              <a:lnSpc>
                <a:spcPct val="100000"/>
              </a:lnSpc>
              <a:buNone/>
              <a:defRPr b="0" lang="en-US" sz="1050" spc="-1" strike="noStrike">
                <a:solidFill>
                  <a:schemeClr val="dk1">
                    <a:tint val="75000"/>
                  </a:schemeClr>
                </a:solidFill>
                <a:latin typeface="Century Gothic"/>
              </a:defRPr>
            </a:lvl1pPr>
          </a:lstStyle>
          <a:p>
            <a:pPr indent="0" algn="r" defTabSz="457200">
              <a:lnSpc>
                <a:spcPct val="100000"/>
              </a:lnSpc>
              <a:buNone/>
            </a:pPr>
            <a:r>
              <a:rPr b="0" lang="en-US" sz="1050" spc="-1" strike="noStrike">
                <a:solidFill>
                  <a:schemeClr val="dk1">
                    <a:tint val="75000"/>
                  </a:schemeClr>
                </a:solidFill>
                <a:latin typeface="Century Gothic"/>
              </a:rPr>
              <a:t>&lt;date/time&gt;</a:t>
            </a:r>
            <a:endParaRPr b="0" lang="en-US" sz="1050" spc="-1" strike="noStrike">
              <a:solidFill>
                <a:srgbClr val="000000"/>
              </a:solidFill>
              <a:latin typeface="Times New Roman"/>
            </a:endParaRPr>
          </a:p>
        </p:txBody>
      </p:sp>
      <p:sp>
        <p:nvSpPr>
          <p:cNvPr id="129" name="PlaceHolder 5"/>
          <p:cNvSpPr>
            <a:spLocks noGrp="1"/>
          </p:cNvSpPr>
          <p:nvPr>
            <p:ph type="ftr" idx="11"/>
          </p:nvPr>
        </p:nvSpPr>
        <p:spPr>
          <a:xfrm>
            <a:off x="685800" y="6355800"/>
            <a:ext cx="7772040" cy="364680"/>
          </a:xfrm>
          <a:prstGeom prst="rect">
            <a:avLst/>
          </a:prstGeom>
          <a:noFill/>
          <a:ln w="0">
            <a:noFill/>
          </a:ln>
        </p:spPr>
        <p:txBody>
          <a:bodyPr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30" name="PlaceHolder 6"/>
          <p:cNvSpPr>
            <a:spLocks noGrp="1"/>
          </p:cNvSpPr>
          <p:nvPr>
            <p:ph type="sldNum" idx="12"/>
          </p:nvPr>
        </p:nvSpPr>
        <p:spPr>
          <a:xfrm>
            <a:off x="8763120" y="380880"/>
            <a:ext cx="2742840" cy="364680"/>
          </a:xfrm>
          <a:prstGeom prst="rect">
            <a:avLst/>
          </a:prstGeom>
          <a:noFill/>
          <a:ln w="0">
            <a:noFill/>
          </a:ln>
        </p:spPr>
        <p:txBody>
          <a:bodyPr anchor="ctr">
            <a:noAutofit/>
          </a:bodyPr>
          <a:lstStyle>
            <a:lvl1pPr indent="0" algn="r" defTabSz="457200">
              <a:lnSpc>
                <a:spcPct val="100000"/>
              </a:lnSpc>
              <a:buNone/>
              <a:defRPr b="0" lang="en-US" sz="1050" spc="-1" strike="noStrike">
                <a:solidFill>
                  <a:schemeClr val="dk1">
                    <a:tint val="75000"/>
                  </a:schemeClr>
                </a:solidFill>
                <a:latin typeface="Century Gothic"/>
              </a:defRPr>
            </a:lvl1pPr>
          </a:lstStyle>
          <a:p>
            <a:pPr indent="0" algn="r" defTabSz="457200">
              <a:lnSpc>
                <a:spcPct val="100000"/>
              </a:lnSpc>
              <a:buNone/>
            </a:pPr>
            <a:fld id="{FFEDAB7D-814D-41D7-A721-155B14DC8D98}" type="slidenum">
              <a:rPr b="0" lang="en-US" sz="1050" spc="-1" strike="noStrike">
                <a:solidFill>
                  <a:schemeClr val="dk1">
                    <a:tint val="75000"/>
                  </a:schemeClr>
                </a:solidFill>
                <a:latin typeface="Century Gothic"/>
              </a:rPr>
              <a:t>&lt;number&gt;</a:t>
            </a:fld>
            <a:endParaRPr b="0" lang="en-US" sz="105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67" name="Picture 7" descr="C3-HD-TOP.png"/>
          <p:cNvPicPr/>
          <p:nvPr/>
        </p:nvPicPr>
        <p:blipFill>
          <a:blip r:embed="rId2"/>
          <a:stretch/>
        </p:blipFill>
        <p:spPr>
          <a:xfrm>
            <a:off x="0" y="0"/>
            <a:ext cx="12191760" cy="1441080"/>
          </a:xfrm>
          <a:prstGeom prst="rect">
            <a:avLst/>
          </a:prstGeom>
          <a:ln w="0">
            <a:noFill/>
          </a:ln>
        </p:spPr>
      </p:pic>
      <p:sp>
        <p:nvSpPr>
          <p:cNvPr id="168" name="PlaceHolder 1"/>
          <p:cNvSpPr>
            <a:spLocks noGrp="1"/>
          </p:cNvSpPr>
          <p:nvPr>
            <p:ph type="title"/>
          </p:nvPr>
        </p:nvSpPr>
        <p:spPr>
          <a:xfrm>
            <a:off x="2895480" y="764280"/>
            <a:ext cx="8610120" cy="1292760"/>
          </a:xfrm>
          <a:prstGeom prst="rect">
            <a:avLst/>
          </a:prstGeom>
          <a:noFill/>
          <a:ln w="0">
            <a:noFill/>
          </a:ln>
        </p:spPr>
        <p:txBody>
          <a:bodyPr anchor="ctr">
            <a:noAutofit/>
          </a:bodyPr>
          <a:p>
            <a:pPr indent="0" algn="r" defTabSz="914400">
              <a:lnSpc>
                <a:spcPct val="90000"/>
              </a:lnSpc>
              <a:buNone/>
            </a:pPr>
            <a:r>
              <a:rPr b="0" lang="en-US" sz="4000" spc="-1" strike="noStrike" cap="all">
                <a:solidFill>
                  <a:schemeClr val="dk1"/>
                </a:solidFill>
                <a:latin typeface="Century Gothic"/>
              </a:rPr>
              <a:t>Click to edit Master title style</a:t>
            </a:r>
            <a:endParaRPr b="0" lang="en-US" sz="4000" spc="-1" strike="noStrike">
              <a:solidFill>
                <a:schemeClr val="dk1"/>
              </a:solidFill>
              <a:latin typeface="Century Gothic"/>
            </a:endParaRPr>
          </a:p>
        </p:txBody>
      </p:sp>
      <p:sp>
        <p:nvSpPr>
          <p:cNvPr id="169" name="PlaceHolder 2"/>
          <p:cNvSpPr>
            <a:spLocks noGrp="1"/>
          </p:cNvSpPr>
          <p:nvPr>
            <p:ph type="body"/>
          </p:nvPr>
        </p:nvSpPr>
        <p:spPr>
          <a:xfrm>
            <a:off x="685800" y="2194560"/>
            <a:ext cx="10820160" cy="4023720"/>
          </a:xfrm>
          <a:prstGeom prst="rect">
            <a:avLst/>
          </a:prstGeom>
          <a:noFill/>
          <a:ln w="0">
            <a:noFill/>
          </a:ln>
        </p:spPr>
        <p:txBody>
          <a:bodyPr anchor="t">
            <a:noAutofit/>
          </a:bodyPr>
          <a:p>
            <a:pPr marL="432000" indent="-324000" defTabSz="914400">
              <a:lnSpc>
                <a:spcPct val="90000"/>
              </a:lnSpc>
              <a:spcBef>
                <a:spcPts val="1001"/>
              </a:spcBef>
              <a:buClr>
                <a:srgbClr val="000000"/>
              </a:buClr>
              <a:buSzPct val="45000"/>
              <a:buFont typeface="Wingdings" charset="2"/>
              <a:buChar char=""/>
            </a:pPr>
            <a:r>
              <a:rPr b="0" lang="en-US" sz="2200" spc="-1" strike="noStrike">
                <a:solidFill>
                  <a:schemeClr val="dk1"/>
                </a:solidFill>
                <a:latin typeface="Century Gothic"/>
              </a:rPr>
              <a:t>Edit Master text styles</a:t>
            </a:r>
            <a:endParaRPr b="0" lang="en-US" sz="2200" spc="-1" strike="noStrike">
              <a:solidFill>
                <a:schemeClr val="dk1"/>
              </a:solidFill>
              <a:latin typeface="Century Gothic"/>
            </a:endParaRPr>
          </a:p>
          <a:p>
            <a:pPr lvl="1" marL="864000" indent="-324000" defTabSz="914400">
              <a:lnSpc>
                <a:spcPct val="90000"/>
              </a:lnSpc>
              <a:spcBef>
                <a:spcPts val="499"/>
              </a:spcBef>
              <a:buClr>
                <a:srgbClr val="000000"/>
              </a:buClr>
              <a:buSzPct val="75000"/>
              <a:buFont typeface="Symbol" charset="2"/>
              <a:buChar char=""/>
            </a:pPr>
            <a:r>
              <a:rPr b="0" lang="en-US" sz="2000" spc="-1" strike="noStrike">
                <a:solidFill>
                  <a:schemeClr val="dk1"/>
                </a:solidFill>
                <a:latin typeface="Century Gothic"/>
              </a:rPr>
              <a:t>Second level</a:t>
            </a:r>
            <a:endParaRPr b="0" lang="en-US" sz="2000" spc="-1" strike="noStrike">
              <a:solidFill>
                <a:schemeClr val="dk1"/>
              </a:solidFill>
              <a:latin typeface="Century Gothic"/>
            </a:endParaRPr>
          </a:p>
          <a:p>
            <a:pPr lvl="2" marL="1296000" indent="-288000" defTabSz="914400">
              <a:lnSpc>
                <a:spcPct val="90000"/>
              </a:lnSpc>
              <a:spcBef>
                <a:spcPts val="499"/>
              </a:spcBef>
              <a:buClr>
                <a:srgbClr val="000000"/>
              </a:buClr>
              <a:buSzPct val="45000"/>
              <a:buFont typeface="Wingdings" charset="2"/>
              <a:buChar char=""/>
            </a:pPr>
            <a:r>
              <a:rPr b="0" lang="en-US" sz="1800" spc="-1" strike="noStrike">
                <a:solidFill>
                  <a:schemeClr val="dk1"/>
                </a:solidFill>
                <a:latin typeface="Century Gothic"/>
              </a:rPr>
              <a:t>Third level</a:t>
            </a:r>
            <a:endParaRPr b="0" lang="en-US" sz="1800" spc="-1" strike="noStrike">
              <a:solidFill>
                <a:schemeClr val="dk1"/>
              </a:solidFill>
              <a:latin typeface="Century Gothic"/>
            </a:endParaRPr>
          </a:p>
          <a:p>
            <a:pPr lvl="3" marL="1728000" indent="-216000" defTabSz="914400">
              <a:lnSpc>
                <a:spcPct val="90000"/>
              </a:lnSpc>
              <a:spcBef>
                <a:spcPts val="499"/>
              </a:spcBef>
              <a:buClr>
                <a:srgbClr val="000000"/>
              </a:buClr>
              <a:buSzPct val="75000"/>
              <a:buFont typeface="Symbol" charset="2"/>
              <a:buChar char=""/>
            </a:pPr>
            <a:r>
              <a:rPr b="0" lang="en-US" sz="1600" spc="-1" strike="noStrike">
                <a:solidFill>
                  <a:schemeClr val="dk1"/>
                </a:solidFill>
                <a:latin typeface="Century Gothic"/>
              </a:rPr>
              <a:t>Fourth level</a:t>
            </a:r>
            <a:endParaRPr b="0" lang="en-US" sz="1600" spc="-1" strike="noStrike">
              <a:solidFill>
                <a:schemeClr val="dk1"/>
              </a:solidFill>
              <a:latin typeface="Century Gothic"/>
            </a:endParaRPr>
          </a:p>
          <a:p>
            <a:pPr lvl="4" marL="2160000" indent="-216000" defTabSz="914400">
              <a:lnSpc>
                <a:spcPct val="90000"/>
              </a:lnSpc>
              <a:spcBef>
                <a:spcPts val="499"/>
              </a:spcBef>
              <a:buClr>
                <a:srgbClr val="000000"/>
              </a:buClr>
              <a:buSzPct val="45000"/>
              <a:buFont typeface="Wingdings" charset="2"/>
              <a:buChar char=""/>
            </a:pPr>
            <a:r>
              <a:rPr b="0" lang="en-US" sz="1600" spc="-1" strike="noStrike">
                <a:solidFill>
                  <a:schemeClr val="dk1"/>
                </a:solidFill>
                <a:latin typeface="Century Gothic"/>
              </a:rPr>
              <a:t>Fifth level</a:t>
            </a:r>
            <a:endParaRPr b="0" lang="en-US" sz="1600" spc="-1" strike="noStrike">
              <a:solidFill>
                <a:schemeClr val="dk1"/>
              </a:solidFill>
              <a:latin typeface="Century Gothic"/>
            </a:endParaRPr>
          </a:p>
        </p:txBody>
      </p:sp>
      <p:sp>
        <p:nvSpPr>
          <p:cNvPr id="170" name="PlaceHolder 3"/>
          <p:cNvSpPr>
            <a:spLocks noGrp="1"/>
          </p:cNvSpPr>
          <p:nvPr>
            <p:ph type="dt" idx="13"/>
          </p:nvPr>
        </p:nvSpPr>
        <p:spPr>
          <a:xfrm>
            <a:off x="8595360" y="6356520"/>
            <a:ext cx="2910600" cy="364680"/>
          </a:xfrm>
          <a:prstGeom prst="rect">
            <a:avLst/>
          </a:prstGeom>
          <a:noFill/>
          <a:ln w="0">
            <a:noFill/>
          </a:ln>
        </p:spPr>
        <p:txBody>
          <a:bodyPr anchor="ctr">
            <a:noAutofit/>
          </a:bodyPr>
          <a:lstStyle>
            <a:lvl1pPr indent="0" algn="r" defTabSz="457200">
              <a:lnSpc>
                <a:spcPct val="100000"/>
              </a:lnSpc>
              <a:buNone/>
              <a:defRPr b="0" lang="en-US" sz="1050" spc="-1" strike="noStrike">
                <a:solidFill>
                  <a:schemeClr val="dk1">
                    <a:tint val="75000"/>
                  </a:schemeClr>
                </a:solidFill>
                <a:latin typeface="Century Gothic"/>
              </a:defRPr>
            </a:lvl1pPr>
          </a:lstStyle>
          <a:p>
            <a:pPr indent="0" algn="r" defTabSz="457200">
              <a:lnSpc>
                <a:spcPct val="100000"/>
              </a:lnSpc>
              <a:buNone/>
            </a:pPr>
            <a:r>
              <a:rPr b="0" lang="en-US" sz="1050" spc="-1" strike="noStrike">
                <a:solidFill>
                  <a:schemeClr val="dk1">
                    <a:tint val="75000"/>
                  </a:schemeClr>
                </a:solidFill>
                <a:latin typeface="Century Gothic"/>
              </a:rPr>
              <a:t>&lt;date/time&gt;</a:t>
            </a:r>
            <a:endParaRPr b="0" lang="en-US" sz="1050" spc="-1" strike="noStrike">
              <a:solidFill>
                <a:srgbClr val="000000"/>
              </a:solidFill>
              <a:latin typeface="Times New Roman"/>
            </a:endParaRPr>
          </a:p>
        </p:txBody>
      </p:sp>
      <p:sp>
        <p:nvSpPr>
          <p:cNvPr id="171" name="PlaceHolder 4"/>
          <p:cNvSpPr>
            <a:spLocks noGrp="1"/>
          </p:cNvSpPr>
          <p:nvPr>
            <p:ph type="ftr" idx="14"/>
          </p:nvPr>
        </p:nvSpPr>
        <p:spPr>
          <a:xfrm>
            <a:off x="685800" y="6355800"/>
            <a:ext cx="7772040" cy="364680"/>
          </a:xfrm>
          <a:prstGeom prst="rect">
            <a:avLst/>
          </a:prstGeom>
          <a:noFill/>
          <a:ln w="0">
            <a:noFill/>
          </a:ln>
        </p:spPr>
        <p:txBody>
          <a:bodyPr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72" name="PlaceHolder 5"/>
          <p:cNvSpPr>
            <a:spLocks noGrp="1"/>
          </p:cNvSpPr>
          <p:nvPr>
            <p:ph type="sldNum" idx="15"/>
          </p:nvPr>
        </p:nvSpPr>
        <p:spPr>
          <a:xfrm>
            <a:off x="8763120" y="380880"/>
            <a:ext cx="2742840" cy="364680"/>
          </a:xfrm>
          <a:prstGeom prst="rect">
            <a:avLst/>
          </a:prstGeom>
          <a:noFill/>
          <a:ln w="0">
            <a:noFill/>
          </a:ln>
        </p:spPr>
        <p:txBody>
          <a:bodyPr anchor="ctr">
            <a:noAutofit/>
          </a:bodyPr>
          <a:lstStyle>
            <a:lvl1pPr indent="0" algn="r" defTabSz="457200">
              <a:lnSpc>
                <a:spcPct val="100000"/>
              </a:lnSpc>
              <a:buNone/>
              <a:defRPr b="0" lang="en-US" sz="1050" spc="-1" strike="noStrike">
                <a:solidFill>
                  <a:schemeClr val="dk1">
                    <a:tint val="75000"/>
                  </a:schemeClr>
                </a:solidFill>
                <a:latin typeface="Century Gothic"/>
              </a:defRPr>
            </a:lvl1pPr>
          </a:lstStyle>
          <a:p>
            <a:pPr indent="0" algn="r" defTabSz="457200">
              <a:lnSpc>
                <a:spcPct val="100000"/>
              </a:lnSpc>
              <a:buNone/>
            </a:pPr>
            <a:fld id="{CFB0B28F-C30E-4E87-B4A2-E75CC46288B9}" type="slidenum">
              <a:rPr b="0" lang="en-US" sz="1050" spc="-1" strike="noStrike">
                <a:solidFill>
                  <a:schemeClr val="dk1">
                    <a:tint val="75000"/>
                  </a:schemeClr>
                </a:solidFill>
                <a:latin typeface="Century Gothic"/>
              </a:rPr>
              <a:t>&lt;number&gt;</a:t>
            </a:fld>
            <a:endParaRPr b="0" lang="en-US" sz="105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7.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PlaceHolder 1"/>
          <p:cNvSpPr>
            <a:spLocks noGrp="1"/>
          </p:cNvSpPr>
          <p:nvPr>
            <p:ph type="title"/>
          </p:nvPr>
        </p:nvSpPr>
        <p:spPr>
          <a:xfrm>
            <a:off x="1751040" y="609480"/>
            <a:ext cx="8676000" cy="2133360"/>
          </a:xfrm>
          <a:prstGeom prst="rect">
            <a:avLst/>
          </a:prstGeom>
          <a:noFill/>
          <a:ln w="0">
            <a:noFill/>
          </a:ln>
        </p:spPr>
        <p:txBody>
          <a:bodyPr anchor="b">
            <a:normAutofit fontScale="98144" lnSpcReduction="10000"/>
          </a:bodyPr>
          <a:p>
            <a:pPr indent="0" algn="ctr" defTabSz="457200">
              <a:lnSpc>
                <a:spcPct val="100000"/>
              </a:lnSpc>
              <a:buNone/>
            </a:pPr>
            <a:r>
              <a:rPr b="0" lang="en-US" sz="4800" spc="-1" strike="noStrike" cap="all">
                <a:solidFill>
                  <a:srgbClr val="ffffff"/>
                </a:solidFill>
                <a:latin typeface="Century Gothic"/>
              </a:rPr>
              <a:t>INTERNET PROGRAMMING AND MOBILE PROGRAMMING</a:t>
            </a:r>
            <a:endParaRPr b="0" lang="en-US" sz="4800" spc="-1" strike="noStrike">
              <a:solidFill>
                <a:schemeClr val="dk1"/>
              </a:solidFill>
              <a:latin typeface="Century Gothic"/>
            </a:endParaRPr>
          </a:p>
        </p:txBody>
      </p:sp>
      <p:grpSp>
        <p:nvGrpSpPr>
          <p:cNvPr id="210" name="Diagram 3"/>
          <p:cNvGrpSpPr/>
          <p:nvPr/>
        </p:nvGrpSpPr>
        <p:grpSpPr>
          <a:xfrm>
            <a:off x="1751040" y="3175560"/>
            <a:ext cx="8676000" cy="2615040"/>
            <a:chOff x="1751040" y="3175560"/>
            <a:chExt cx="8676000" cy="2615040"/>
          </a:xfrm>
        </p:grpSpPr>
        <p:sp>
          <p:nvSpPr>
            <p:cNvPr id="211" name=""/>
            <p:cNvSpPr/>
            <p:nvPr/>
          </p:nvSpPr>
          <p:spPr>
            <a:xfrm>
              <a:off x="1751040" y="3175560"/>
              <a:ext cx="8676000" cy="2615040"/>
            </a:xfrm>
            <a:prstGeom prst="rect">
              <a:avLst/>
            </a:prstGeom>
            <a:no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12" name=""/>
            <p:cNvSpPr/>
            <p:nvPr/>
          </p:nvSpPr>
          <p:spPr>
            <a:xfrm>
              <a:off x="1751040" y="3216960"/>
              <a:ext cx="8676000" cy="383400"/>
            </a:xfrm>
            <a:prstGeom prst="roundRect">
              <a:avLst>
                <a:gd name="adj" fmla="val 16667"/>
              </a:avLst>
            </a:prstGeom>
            <a:solidFill>
              <a:schemeClr val="accent1"/>
            </a:solidFill>
            <a:ln cap="rnd" w="19080">
              <a:solidFill>
                <a:srgbClr val="ffffff"/>
              </a:solidFill>
              <a:round/>
            </a:ln>
          </p:spPr>
          <p:style>
            <a:lnRef idx="0"/>
            <a:fillRef idx="0"/>
            <a:effectRef idx="0"/>
            <a:fontRef idx="minor"/>
          </p:style>
          <p:txBody>
            <a:bodyPr numCol="1" spcCol="1440" lIns="60840" rIns="60840" tIns="60840" bIns="60840" anchor="ctr">
              <a:noAutofit/>
            </a:bodyPr>
            <a:p>
              <a:pPr defTabSz="711360">
                <a:lnSpc>
                  <a:spcPct val="90000"/>
                </a:lnSpc>
                <a:spcAft>
                  <a:spcPts val="561"/>
                </a:spcAft>
              </a:pPr>
              <a:r>
                <a:rPr b="1" lang="en-US" sz="1600" spc="-1" strike="noStrike">
                  <a:solidFill>
                    <a:schemeClr val="lt1"/>
                  </a:solidFill>
                  <a:latin typeface="Century Gothic"/>
                </a:rPr>
                <a:t>                                                                     </a:t>
              </a:r>
              <a:r>
                <a:rPr b="1" lang="en-US" sz="1600" spc="-1" strike="noStrike">
                  <a:solidFill>
                    <a:schemeClr val="lt1"/>
                  </a:solidFill>
                  <a:latin typeface="Century Gothic"/>
                </a:rPr>
                <a:t>GROUP 27</a:t>
              </a:r>
              <a:endParaRPr b="0" lang="en-US" sz="1600" spc="-1" strike="noStrike">
                <a:solidFill>
                  <a:srgbClr val="000000"/>
                </a:solidFill>
                <a:latin typeface="Arial"/>
              </a:endParaRPr>
            </a:p>
          </p:txBody>
        </p:sp>
        <p:sp>
          <p:nvSpPr>
            <p:cNvPr id="213" name=""/>
            <p:cNvSpPr/>
            <p:nvPr/>
          </p:nvSpPr>
          <p:spPr>
            <a:xfrm>
              <a:off x="1751040" y="3646800"/>
              <a:ext cx="8676000" cy="383400"/>
            </a:xfrm>
            <a:prstGeom prst="roundRect">
              <a:avLst>
                <a:gd name="adj" fmla="val 16667"/>
              </a:avLst>
            </a:prstGeom>
            <a:solidFill>
              <a:schemeClr val="accent1"/>
            </a:solidFill>
            <a:ln cap="rnd" w="19080">
              <a:solidFill>
                <a:srgbClr val="ffffff"/>
              </a:solidFill>
              <a:round/>
            </a:ln>
          </p:spPr>
          <p:style>
            <a:lnRef idx="0"/>
            <a:fillRef idx="0"/>
            <a:effectRef idx="0"/>
            <a:fontRef idx="minor"/>
          </p:style>
          <p:txBody>
            <a:bodyPr numCol="1" spcCol="1440" lIns="60840" rIns="60840" tIns="60840" bIns="60840" anchor="ctr">
              <a:noAutofit/>
            </a:bodyPr>
            <a:p>
              <a:pPr defTabSz="711360">
                <a:lnSpc>
                  <a:spcPct val="90000"/>
                </a:lnSpc>
                <a:spcAft>
                  <a:spcPts val="561"/>
                </a:spcAft>
              </a:pPr>
              <a:r>
                <a:rPr b="0" lang="en-US" sz="1600" spc="-1" strike="noStrike">
                  <a:solidFill>
                    <a:schemeClr val="lt1"/>
                  </a:solidFill>
                  <a:latin typeface="Century Gothic"/>
                </a:rPr>
                <a:t>NYENTY PAUL EGBE  </a:t>
              </a:r>
              <a:endParaRPr b="0" lang="en-US" sz="1600" spc="-1" strike="noStrike">
                <a:solidFill>
                  <a:srgbClr val="000000"/>
                </a:solidFill>
                <a:latin typeface="Arial"/>
              </a:endParaRPr>
            </a:p>
          </p:txBody>
        </p:sp>
        <p:sp>
          <p:nvSpPr>
            <p:cNvPr id="214" name=""/>
            <p:cNvSpPr/>
            <p:nvPr/>
          </p:nvSpPr>
          <p:spPr>
            <a:xfrm>
              <a:off x="1751040" y="4076640"/>
              <a:ext cx="8676000" cy="383400"/>
            </a:xfrm>
            <a:prstGeom prst="roundRect">
              <a:avLst>
                <a:gd name="adj" fmla="val 16667"/>
              </a:avLst>
            </a:prstGeom>
            <a:solidFill>
              <a:schemeClr val="accent1"/>
            </a:solidFill>
            <a:ln cap="rnd" w="19080">
              <a:solidFill>
                <a:srgbClr val="ffffff"/>
              </a:solidFill>
              <a:round/>
            </a:ln>
          </p:spPr>
          <p:style>
            <a:lnRef idx="0"/>
            <a:fillRef idx="0"/>
            <a:effectRef idx="0"/>
            <a:fontRef idx="minor"/>
          </p:style>
          <p:txBody>
            <a:bodyPr numCol="1" spcCol="1440" lIns="60840" rIns="60840" tIns="60840" bIns="60840" anchor="ctr">
              <a:noAutofit/>
            </a:bodyPr>
            <a:p>
              <a:pPr defTabSz="711360">
                <a:lnSpc>
                  <a:spcPct val="90000"/>
                </a:lnSpc>
                <a:spcAft>
                  <a:spcPts val="561"/>
                </a:spcAft>
              </a:pPr>
              <a:r>
                <a:rPr b="0" lang="en-US" sz="1600" spc="-1" strike="noStrike">
                  <a:solidFill>
                    <a:schemeClr val="lt1"/>
                  </a:solidFill>
                  <a:latin typeface="Century Gothic"/>
                </a:rPr>
                <a:t>NKAFU VANIC ASONG</a:t>
              </a:r>
              <a:endParaRPr b="0" lang="en-US" sz="1600" spc="-1" strike="noStrike">
                <a:solidFill>
                  <a:srgbClr val="000000"/>
                </a:solidFill>
                <a:latin typeface="Arial"/>
              </a:endParaRPr>
            </a:p>
          </p:txBody>
        </p:sp>
        <p:sp>
          <p:nvSpPr>
            <p:cNvPr id="215" name=""/>
            <p:cNvSpPr/>
            <p:nvPr/>
          </p:nvSpPr>
          <p:spPr>
            <a:xfrm>
              <a:off x="1751040" y="4506480"/>
              <a:ext cx="8676000" cy="383400"/>
            </a:xfrm>
            <a:prstGeom prst="roundRect">
              <a:avLst>
                <a:gd name="adj" fmla="val 16667"/>
              </a:avLst>
            </a:prstGeom>
            <a:solidFill>
              <a:schemeClr val="accent1"/>
            </a:solidFill>
            <a:ln cap="rnd" w="19080">
              <a:solidFill>
                <a:srgbClr val="ffffff"/>
              </a:solidFill>
              <a:round/>
            </a:ln>
          </p:spPr>
          <p:style>
            <a:lnRef idx="0"/>
            <a:fillRef idx="0"/>
            <a:effectRef idx="0"/>
            <a:fontRef idx="minor"/>
          </p:style>
          <p:txBody>
            <a:bodyPr numCol="1" spcCol="1440" lIns="60840" rIns="60840" tIns="60840" bIns="60840" anchor="ctr">
              <a:noAutofit/>
            </a:bodyPr>
            <a:p>
              <a:pPr defTabSz="711360">
                <a:lnSpc>
                  <a:spcPct val="90000"/>
                </a:lnSpc>
                <a:spcAft>
                  <a:spcPts val="561"/>
                </a:spcAft>
              </a:pPr>
              <a:r>
                <a:rPr b="0" lang="en-US" sz="1600" spc="-1" strike="noStrike">
                  <a:solidFill>
                    <a:schemeClr val="lt1"/>
                  </a:solidFill>
                  <a:latin typeface="Century Gothic"/>
                </a:rPr>
                <a:t>METIEGE OTILI-FAVOUR MECHANE</a:t>
              </a:r>
              <a:endParaRPr b="0" lang="en-US" sz="1600" spc="-1" strike="noStrike">
                <a:solidFill>
                  <a:srgbClr val="000000"/>
                </a:solidFill>
                <a:latin typeface="Arial"/>
              </a:endParaRPr>
            </a:p>
          </p:txBody>
        </p:sp>
        <p:sp>
          <p:nvSpPr>
            <p:cNvPr id="216" name=""/>
            <p:cNvSpPr/>
            <p:nvPr/>
          </p:nvSpPr>
          <p:spPr>
            <a:xfrm>
              <a:off x="1751040" y="4936320"/>
              <a:ext cx="8676000" cy="383400"/>
            </a:xfrm>
            <a:prstGeom prst="roundRect">
              <a:avLst>
                <a:gd name="adj" fmla="val 16667"/>
              </a:avLst>
            </a:prstGeom>
            <a:solidFill>
              <a:schemeClr val="accent1"/>
            </a:solidFill>
            <a:ln cap="rnd" w="19080">
              <a:solidFill>
                <a:srgbClr val="ffffff"/>
              </a:solidFill>
              <a:round/>
            </a:ln>
          </p:spPr>
          <p:style>
            <a:lnRef idx="0"/>
            <a:fillRef idx="0"/>
            <a:effectRef idx="0"/>
            <a:fontRef idx="minor"/>
          </p:style>
          <p:txBody>
            <a:bodyPr numCol="1" spcCol="1440" lIns="60840" rIns="60840" tIns="60840" bIns="60840" anchor="ctr">
              <a:noAutofit/>
            </a:bodyPr>
            <a:p>
              <a:pPr defTabSz="711360">
                <a:lnSpc>
                  <a:spcPct val="90000"/>
                </a:lnSpc>
                <a:spcAft>
                  <a:spcPts val="561"/>
                </a:spcAft>
              </a:pPr>
              <a:r>
                <a:rPr b="0" lang="en-US" sz="1600" spc="-1" strike="noStrike">
                  <a:solidFill>
                    <a:schemeClr val="lt1"/>
                  </a:solidFill>
                  <a:latin typeface="Century Gothic"/>
                </a:rPr>
                <a:t>CHAM KANG NIBA</a:t>
              </a:r>
              <a:endParaRPr b="0" lang="en-US" sz="1600" spc="-1" strike="noStrike">
                <a:solidFill>
                  <a:srgbClr val="000000"/>
                </a:solidFill>
                <a:latin typeface="Arial"/>
              </a:endParaRPr>
            </a:p>
          </p:txBody>
        </p:sp>
        <p:sp>
          <p:nvSpPr>
            <p:cNvPr id="217" name=""/>
            <p:cNvSpPr/>
            <p:nvPr/>
          </p:nvSpPr>
          <p:spPr>
            <a:xfrm>
              <a:off x="1751040" y="5366160"/>
              <a:ext cx="8676000" cy="383400"/>
            </a:xfrm>
            <a:prstGeom prst="roundRect">
              <a:avLst>
                <a:gd name="adj" fmla="val 16667"/>
              </a:avLst>
            </a:prstGeom>
            <a:solidFill>
              <a:schemeClr val="accent1"/>
            </a:solidFill>
            <a:ln cap="rnd" w="19080">
              <a:solidFill>
                <a:srgbClr val="ffffff"/>
              </a:solidFill>
              <a:round/>
            </a:ln>
          </p:spPr>
          <p:style>
            <a:lnRef idx="0"/>
            <a:fillRef idx="0"/>
            <a:effectRef idx="0"/>
            <a:fontRef idx="minor"/>
          </p:style>
          <p:txBody>
            <a:bodyPr numCol="1" spcCol="1440" lIns="60840" rIns="60840" tIns="60840" bIns="60840" anchor="ctr">
              <a:noAutofit/>
            </a:bodyPr>
            <a:p>
              <a:pPr defTabSz="711360">
                <a:lnSpc>
                  <a:spcPct val="90000"/>
                </a:lnSpc>
                <a:spcAft>
                  <a:spcPts val="561"/>
                </a:spcAft>
              </a:pPr>
              <a:r>
                <a:rPr b="0" lang="en-US" sz="1600" spc="-1" strike="noStrike">
                  <a:solidFill>
                    <a:schemeClr val="lt1"/>
                  </a:solidFill>
                  <a:latin typeface="Century Gothic"/>
                </a:rPr>
                <a:t>ASONGLEFAC ZINGWA LIONEL</a:t>
              </a:r>
              <a:endParaRPr b="0" lang="en-US" sz="1600" spc="-1" strike="noStrike">
                <a:solidFill>
                  <a:srgbClr val="000000"/>
                </a:solidFill>
                <a:latin typeface="Arial"/>
              </a:endParaRPr>
            </a:p>
          </p:txBody>
        </p:sp>
      </p:gr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PlaceHolder 1"/>
          <p:cNvSpPr>
            <a:spLocks noGrp="1"/>
          </p:cNvSpPr>
          <p:nvPr>
            <p:ph type="title"/>
          </p:nvPr>
        </p:nvSpPr>
        <p:spPr>
          <a:xfrm>
            <a:off x="525960" y="0"/>
            <a:ext cx="4577760" cy="822600"/>
          </a:xfrm>
          <a:prstGeom prst="rect">
            <a:avLst/>
          </a:prstGeom>
          <a:noFill/>
          <a:ln w="0">
            <a:noFill/>
          </a:ln>
        </p:spPr>
        <p:txBody>
          <a:bodyPr anchor="b">
            <a:normAutofit/>
          </a:bodyPr>
          <a:p>
            <a:pPr indent="0" defTabSz="457200">
              <a:lnSpc>
                <a:spcPct val="100000"/>
              </a:lnSpc>
              <a:buNone/>
            </a:pPr>
            <a:r>
              <a:rPr b="0" lang="en-US" sz="3200" spc="-1" strike="noStrike" cap="all">
                <a:solidFill>
                  <a:srgbClr val="ffffff"/>
                </a:solidFill>
                <a:latin typeface="Times New Roman"/>
              </a:rPr>
              <a:t>USER REQUIREMENTS</a:t>
            </a:r>
            <a:endParaRPr b="0" lang="en-US" sz="3200" spc="-1" strike="noStrike">
              <a:solidFill>
                <a:schemeClr val="dk1"/>
              </a:solidFill>
              <a:latin typeface="Century Gothic"/>
            </a:endParaRPr>
          </a:p>
        </p:txBody>
      </p:sp>
      <p:pic>
        <p:nvPicPr>
          <p:cNvPr id="241" name="Content Placeholder 4" descr=""/>
          <p:cNvPicPr/>
          <p:nvPr/>
        </p:nvPicPr>
        <p:blipFill>
          <a:blip r:embed="rId1"/>
          <a:stretch/>
        </p:blipFill>
        <p:spPr>
          <a:xfrm>
            <a:off x="5103720" y="1219320"/>
            <a:ext cx="5943240" cy="3962160"/>
          </a:xfrm>
          <a:prstGeom prst="rect">
            <a:avLst/>
          </a:prstGeom>
          <a:ln w="0">
            <a:noFill/>
          </a:ln>
        </p:spPr>
      </p:pic>
      <p:sp>
        <p:nvSpPr>
          <p:cNvPr id="242" name="PlaceHolder 2"/>
          <p:cNvSpPr>
            <a:spLocks noGrp="1"/>
          </p:cNvSpPr>
          <p:nvPr>
            <p:ph/>
          </p:nvPr>
        </p:nvSpPr>
        <p:spPr>
          <a:xfrm>
            <a:off x="0" y="822960"/>
            <a:ext cx="5103360" cy="6034680"/>
          </a:xfrm>
          <a:prstGeom prst="rect">
            <a:avLst/>
          </a:prstGeom>
          <a:noFill/>
          <a:ln w="0">
            <a:noFill/>
          </a:ln>
        </p:spPr>
        <p:txBody>
          <a:bodyPr anchor="ctr">
            <a:normAutofit fontScale="93198"/>
          </a:bodyPr>
          <a:p>
            <a:pPr marL="285840" indent="-285840" defTabSz="457200">
              <a:lnSpc>
                <a:spcPct val="100000"/>
              </a:lnSpc>
              <a:spcBef>
                <a:spcPts val="400"/>
              </a:spcBef>
              <a:spcAft>
                <a:spcPts val="601"/>
              </a:spcAft>
              <a:buClr>
                <a:srgbClr val="ffffff"/>
              </a:buClr>
              <a:buFont typeface="Wingdings" charset="2"/>
              <a:buChar char=""/>
            </a:pPr>
            <a:r>
              <a:rPr b="0" lang="en-US" sz="2000" spc="-1" strike="noStrike" u="sng" cap="small">
                <a:solidFill>
                  <a:srgbClr val="ffffff"/>
                </a:solidFill>
                <a:uFillTx/>
                <a:latin typeface="Times New Roman"/>
              </a:rPr>
              <a:t>FUNCTIONAL USER REQUIREMENTS</a:t>
            </a:r>
            <a:endParaRPr b="0" lang="en-US" sz="2000" spc="-1" strike="noStrike" cap="small">
              <a:solidFill>
                <a:schemeClr val="dk1"/>
              </a:solidFill>
              <a:latin typeface="Century Gothic"/>
            </a:endParaRPr>
          </a:p>
          <a:p>
            <a:pPr indent="0" defTabSz="457200">
              <a:lnSpc>
                <a:spcPct val="100000"/>
              </a:lnSpc>
              <a:spcBef>
                <a:spcPts val="400"/>
              </a:spcBef>
              <a:spcAft>
                <a:spcPts val="601"/>
              </a:spcAft>
              <a:buNone/>
              <a:tabLst>
                <a:tab algn="l" pos="0"/>
              </a:tabLst>
            </a:pPr>
            <a:r>
              <a:rPr b="0" lang="en-US" sz="2000" spc="-1" strike="noStrike" cap="small">
                <a:solidFill>
                  <a:srgbClr val="ffffff"/>
                </a:solidFill>
                <a:latin typeface="Times New Roman"/>
              </a:rPr>
              <a:t>           </a:t>
            </a:r>
            <a:r>
              <a:rPr b="0" lang="en-US" sz="2000" spc="-1" strike="noStrike" cap="small">
                <a:solidFill>
                  <a:srgbClr val="ffffff"/>
                </a:solidFill>
                <a:latin typeface="Times New Roman"/>
              </a:rPr>
              <a:t>Create accounts, send information on road hazards, custom app.</a:t>
            </a:r>
            <a:endParaRPr b="0" lang="en-US" sz="2000" spc="-1" strike="noStrike" cap="small">
              <a:solidFill>
                <a:schemeClr val="dk1"/>
              </a:solidFill>
              <a:latin typeface="Century Gothic"/>
            </a:endParaRPr>
          </a:p>
          <a:p>
            <a:pPr marL="285840" indent="-285840" defTabSz="457200">
              <a:lnSpc>
                <a:spcPct val="100000"/>
              </a:lnSpc>
              <a:spcBef>
                <a:spcPts val="400"/>
              </a:spcBef>
              <a:spcAft>
                <a:spcPts val="601"/>
              </a:spcAft>
              <a:buClr>
                <a:srgbClr val="ffffff"/>
              </a:buClr>
              <a:buFont typeface="Wingdings" charset="2"/>
              <a:buChar char=""/>
              <a:tabLst>
                <a:tab algn="l" pos="0"/>
              </a:tabLst>
            </a:pPr>
            <a:r>
              <a:rPr b="0" lang="en-US" sz="2000" spc="-1" strike="noStrike" u="sng" cap="small">
                <a:solidFill>
                  <a:srgbClr val="ffffff"/>
                </a:solidFill>
                <a:uFillTx/>
                <a:latin typeface="Times New Roman"/>
              </a:rPr>
              <a:t>Non-FUNCTIONAL USER REQUIREMENTS</a:t>
            </a:r>
            <a:endParaRPr b="0" lang="en-US" sz="2000" spc="-1" strike="noStrike" cap="small">
              <a:solidFill>
                <a:schemeClr val="dk1"/>
              </a:solidFill>
              <a:latin typeface="Century Gothic"/>
            </a:endParaRPr>
          </a:p>
          <a:p>
            <a:pPr indent="0" defTabSz="457200">
              <a:lnSpc>
                <a:spcPct val="100000"/>
              </a:lnSpc>
              <a:spcBef>
                <a:spcPts val="400"/>
              </a:spcBef>
              <a:spcAft>
                <a:spcPts val="601"/>
              </a:spcAft>
              <a:buNone/>
              <a:tabLst>
                <a:tab algn="l" pos="0"/>
              </a:tabLst>
            </a:pPr>
            <a:r>
              <a:rPr b="0" lang="en-US" sz="2000" spc="-1" strike="noStrike" cap="small">
                <a:solidFill>
                  <a:srgbClr val="ffffff"/>
                </a:solidFill>
                <a:latin typeface="Times New Roman"/>
              </a:rPr>
              <a:t>           </a:t>
            </a:r>
            <a:r>
              <a:rPr b="0" lang="en-US" sz="2000" spc="-1" strike="noStrike" cap="small">
                <a:solidFill>
                  <a:srgbClr val="ffffff"/>
                </a:solidFill>
                <a:latin typeface="Times New Roman"/>
              </a:rPr>
              <a:t>App interface should be intuitive, learnable and user friendly, compatible with mobile devices</a:t>
            </a:r>
            <a:endParaRPr b="0" lang="en-US" sz="2000" spc="-1" strike="noStrike" cap="small">
              <a:solidFill>
                <a:schemeClr val="dk1"/>
              </a:solidFill>
              <a:latin typeface="Century Gothic"/>
            </a:endParaRPr>
          </a:p>
          <a:p>
            <a:pPr marL="285840" indent="-285840" defTabSz="457200">
              <a:lnSpc>
                <a:spcPct val="100000"/>
              </a:lnSpc>
              <a:spcBef>
                <a:spcPts val="400"/>
              </a:spcBef>
              <a:spcAft>
                <a:spcPts val="601"/>
              </a:spcAft>
              <a:buClr>
                <a:srgbClr val="ffffff"/>
              </a:buClr>
              <a:buFont typeface="Wingdings" charset="2"/>
              <a:buChar char=""/>
              <a:tabLst>
                <a:tab algn="l" pos="0"/>
              </a:tabLst>
            </a:pPr>
            <a:r>
              <a:rPr b="0" lang="en-US" sz="2000" spc="-1" strike="noStrike" u="sng" cap="small">
                <a:solidFill>
                  <a:srgbClr val="ffffff"/>
                </a:solidFill>
                <a:uFillTx/>
                <a:latin typeface="Times New Roman"/>
              </a:rPr>
              <a:t>DEPLOYMENT CONSIDERATIONS</a:t>
            </a:r>
            <a:r>
              <a:rPr b="0" lang="en-US" sz="2000" spc="-1" strike="noStrike" cap="small">
                <a:solidFill>
                  <a:srgbClr val="ffffff"/>
                </a:solidFill>
                <a:latin typeface="Times New Roman"/>
              </a:rPr>
              <a:t> </a:t>
            </a:r>
            <a:endParaRPr b="0" lang="en-US" sz="2000" spc="-1" strike="noStrike" cap="small">
              <a:solidFill>
                <a:schemeClr val="dk1"/>
              </a:solidFill>
              <a:latin typeface="Century Gothic"/>
            </a:endParaRPr>
          </a:p>
          <a:p>
            <a:pPr indent="0" defTabSz="457200">
              <a:lnSpc>
                <a:spcPct val="100000"/>
              </a:lnSpc>
              <a:spcBef>
                <a:spcPts val="400"/>
              </a:spcBef>
              <a:spcAft>
                <a:spcPts val="601"/>
              </a:spcAft>
              <a:buNone/>
              <a:tabLst>
                <a:tab algn="l" pos="0"/>
              </a:tabLst>
            </a:pPr>
            <a:r>
              <a:rPr b="0" lang="en-US" sz="2000" spc="-1" strike="noStrike" cap="small">
                <a:solidFill>
                  <a:srgbClr val="ffffff"/>
                </a:solidFill>
                <a:latin typeface="Times New Roman"/>
              </a:rPr>
              <a:t>    </a:t>
            </a:r>
            <a:r>
              <a:rPr b="0" lang="en-US" sz="2000" spc="-1" strike="noStrike" cap="small">
                <a:solidFill>
                  <a:srgbClr val="ffffff"/>
                </a:solidFill>
                <a:latin typeface="Times New Roman"/>
              </a:rPr>
              <a:t>App will be initially launched in Cameroon and subsequently be upgraded to be used in other countries </a:t>
            </a:r>
            <a:endParaRPr b="0" lang="en-US" sz="2000" spc="-1" strike="noStrike" cap="small">
              <a:solidFill>
                <a:schemeClr val="dk1"/>
              </a:solidFill>
              <a:latin typeface="Century Gothic"/>
            </a:endParaRPr>
          </a:p>
          <a:p>
            <a:pPr indent="0" defTabSz="457200">
              <a:lnSpc>
                <a:spcPct val="100000"/>
              </a:lnSpc>
              <a:spcBef>
                <a:spcPts val="400"/>
              </a:spcBef>
              <a:spcAft>
                <a:spcPts val="601"/>
              </a:spcAft>
              <a:buNone/>
              <a:tabLst>
                <a:tab algn="l" pos="0"/>
              </a:tabLst>
            </a:pPr>
            <a:r>
              <a:rPr b="0" lang="en-US" sz="2000" spc="-1" strike="noStrike" u="sng" cap="small">
                <a:solidFill>
                  <a:srgbClr val="ffffff"/>
                </a:solidFill>
                <a:uFillTx/>
                <a:latin typeface="Times New Roman"/>
              </a:rPr>
              <a:t>         </a:t>
            </a:r>
            <a:endParaRPr b="0" lang="en-US" sz="2000" spc="-1" strike="noStrike" cap="small">
              <a:solidFill>
                <a:schemeClr val="dk1"/>
              </a:solidFill>
              <a:latin typeface="Century Gothic"/>
            </a:endParaRPr>
          </a:p>
          <a:p>
            <a:pPr indent="0" defTabSz="457200">
              <a:lnSpc>
                <a:spcPct val="100000"/>
              </a:lnSpc>
              <a:spcBef>
                <a:spcPts val="400"/>
              </a:spcBef>
              <a:spcAft>
                <a:spcPts val="601"/>
              </a:spcAft>
              <a:buNone/>
              <a:tabLst>
                <a:tab algn="l" pos="0"/>
              </a:tabLst>
            </a:pPr>
            <a:r>
              <a:rPr b="0" lang="en-US" sz="2000" spc="-1" strike="noStrike" u="sng" cap="small">
                <a:solidFill>
                  <a:srgbClr val="ffffff"/>
                </a:solidFill>
                <a:uFillTx/>
                <a:latin typeface="Times New Roman"/>
              </a:rPr>
              <a:t>        </a:t>
            </a:r>
            <a:endParaRPr b="0" lang="en-US" sz="2000" spc="-1" strike="noStrike" cap="small">
              <a:solidFill>
                <a:schemeClr val="dk1"/>
              </a:solidFill>
              <a:latin typeface="Century Gothic"/>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PlaceHolder 1"/>
          <p:cNvSpPr>
            <a:spLocks noGrp="1"/>
          </p:cNvSpPr>
          <p:nvPr>
            <p:ph type="title"/>
          </p:nvPr>
        </p:nvSpPr>
        <p:spPr>
          <a:xfrm>
            <a:off x="360" y="434520"/>
            <a:ext cx="5130720" cy="1051200"/>
          </a:xfrm>
          <a:prstGeom prst="rect">
            <a:avLst/>
          </a:prstGeom>
          <a:noFill/>
          <a:ln w="0">
            <a:noFill/>
          </a:ln>
        </p:spPr>
        <p:txBody>
          <a:bodyPr anchor="b">
            <a:noAutofit/>
          </a:bodyPr>
          <a:p>
            <a:pPr indent="0" defTabSz="457200">
              <a:lnSpc>
                <a:spcPct val="100000"/>
              </a:lnSpc>
              <a:buNone/>
            </a:pPr>
            <a:r>
              <a:rPr b="0" lang="en-US" sz="3200" spc="-1" strike="noStrike" cap="all">
                <a:solidFill>
                  <a:srgbClr val="ffffff"/>
                </a:solidFill>
                <a:latin typeface="Times New Roman"/>
              </a:rPr>
              <a:t>SYSTEM REQUIREMENTS</a:t>
            </a:r>
            <a:endParaRPr b="0" lang="en-US" sz="3200" spc="-1" strike="noStrike">
              <a:solidFill>
                <a:schemeClr val="dk1"/>
              </a:solidFill>
              <a:latin typeface="Century Gothic"/>
            </a:endParaRPr>
          </a:p>
        </p:txBody>
      </p:sp>
      <p:pic>
        <p:nvPicPr>
          <p:cNvPr id="244" name="Content Placeholder 4" descr=""/>
          <p:cNvPicPr/>
          <p:nvPr/>
        </p:nvPicPr>
        <p:blipFill>
          <a:blip r:embed="rId1"/>
          <a:stretch/>
        </p:blipFill>
        <p:spPr>
          <a:xfrm>
            <a:off x="5103720" y="1233360"/>
            <a:ext cx="5943240" cy="3933360"/>
          </a:xfrm>
          <a:prstGeom prst="rect">
            <a:avLst/>
          </a:prstGeom>
          <a:ln w="0">
            <a:noFill/>
          </a:ln>
        </p:spPr>
      </p:pic>
      <p:sp>
        <p:nvSpPr>
          <p:cNvPr id="245" name="PlaceHolder 2"/>
          <p:cNvSpPr>
            <a:spLocks noGrp="1"/>
          </p:cNvSpPr>
          <p:nvPr>
            <p:ph/>
          </p:nvPr>
        </p:nvSpPr>
        <p:spPr>
          <a:xfrm>
            <a:off x="0" y="1233360"/>
            <a:ext cx="4690080" cy="4824000"/>
          </a:xfrm>
          <a:prstGeom prst="rect">
            <a:avLst/>
          </a:prstGeom>
          <a:noFill/>
          <a:ln w="0">
            <a:noFill/>
          </a:ln>
        </p:spPr>
        <p:txBody>
          <a:bodyPr anchor="ctr">
            <a:noAutofit/>
          </a:bodyPr>
          <a:p>
            <a:pPr marL="285840" indent="-285840" defTabSz="457200">
              <a:lnSpc>
                <a:spcPct val="100000"/>
              </a:lnSpc>
              <a:spcBef>
                <a:spcPts val="320"/>
              </a:spcBef>
              <a:spcAft>
                <a:spcPts val="601"/>
              </a:spcAft>
              <a:buClr>
                <a:srgbClr val="ffffff"/>
              </a:buClr>
              <a:buFont typeface="Wingdings" charset="2"/>
              <a:buChar char=""/>
            </a:pPr>
            <a:r>
              <a:rPr b="0" lang="en-US" sz="1600" spc="-1" strike="noStrike" u="sng" cap="small">
                <a:solidFill>
                  <a:srgbClr val="ffffff"/>
                </a:solidFill>
                <a:uFillTx/>
                <a:latin typeface="Times New Roman"/>
              </a:rPr>
              <a:t>FUNCTIONAL REQUIREMENTS</a:t>
            </a:r>
            <a:endParaRPr b="0" lang="en-US" sz="1600" spc="-1" strike="noStrike" cap="small">
              <a:solidFill>
                <a:schemeClr val="dk1"/>
              </a:solidFill>
              <a:latin typeface="Century Gothic"/>
            </a:endParaRPr>
          </a:p>
          <a:p>
            <a:pPr indent="0" defTabSz="457200">
              <a:lnSpc>
                <a:spcPct val="100000"/>
              </a:lnSpc>
              <a:spcBef>
                <a:spcPts val="320"/>
              </a:spcBef>
              <a:spcAft>
                <a:spcPts val="601"/>
              </a:spcAft>
              <a:buNone/>
              <a:tabLst>
                <a:tab algn="l" pos="0"/>
              </a:tabLst>
            </a:pPr>
            <a:r>
              <a:rPr b="0" lang="en-US" sz="1600" spc="-1" strike="noStrike" cap="small">
                <a:solidFill>
                  <a:srgbClr val="ffffff"/>
                </a:solidFill>
                <a:latin typeface="Times New Roman"/>
              </a:rPr>
              <a:t>          </a:t>
            </a:r>
            <a:r>
              <a:rPr b="0" lang="en-US" sz="1600" spc="-1" strike="noStrike" cap="small">
                <a:solidFill>
                  <a:srgbClr val="ffffff"/>
                </a:solidFill>
                <a:latin typeface="Times New Roman"/>
              </a:rPr>
              <a:t>DriveSafe lets users log in and contribute data, while also customizing notifications based on location and time preferences</a:t>
            </a:r>
            <a:endParaRPr b="0" lang="en-US" sz="1600" spc="-1" strike="noStrike" cap="small">
              <a:solidFill>
                <a:schemeClr val="dk1"/>
              </a:solidFill>
              <a:latin typeface="Century Gothic"/>
            </a:endParaRPr>
          </a:p>
          <a:p>
            <a:pPr marL="285840" indent="-285840" defTabSz="457200">
              <a:lnSpc>
                <a:spcPct val="100000"/>
              </a:lnSpc>
              <a:spcBef>
                <a:spcPts val="320"/>
              </a:spcBef>
              <a:spcAft>
                <a:spcPts val="601"/>
              </a:spcAft>
              <a:buClr>
                <a:srgbClr val="ffffff"/>
              </a:buClr>
              <a:buFont typeface="Wingdings" charset="2"/>
              <a:buChar char=""/>
              <a:tabLst>
                <a:tab algn="l" pos="0"/>
              </a:tabLst>
            </a:pPr>
            <a:r>
              <a:rPr b="0" lang="en-US" sz="1600" spc="-1" strike="noStrike" u="sng" cap="small">
                <a:solidFill>
                  <a:srgbClr val="ffffff"/>
                </a:solidFill>
                <a:uFillTx/>
                <a:latin typeface="Times New Roman"/>
              </a:rPr>
              <a:t>BUSINESS RULES</a:t>
            </a:r>
            <a:endParaRPr b="0" lang="en-US" sz="1600" spc="-1" strike="noStrike" cap="small">
              <a:solidFill>
                <a:schemeClr val="dk1"/>
              </a:solidFill>
              <a:latin typeface="Century Gothic"/>
            </a:endParaRPr>
          </a:p>
          <a:p>
            <a:pPr indent="0" defTabSz="457200">
              <a:lnSpc>
                <a:spcPct val="100000"/>
              </a:lnSpc>
              <a:spcBef>
                <a:spcPts val="320"/>
              </a:spcBef>
              <a:spcAft>
                <a:spcPts val="601"/>
              </a:spcAft>
              <a:buNone/>
              <a:tabLst>
                <a:tab algn="l" pos="0"/>
              </a:tabLst>
            </a:pPr>
            <a:r>
              <a:rPr b="0" lang="en-US" sz="1600" spc="-1" strike="noStrike" cap="small">
                <a:solidFill>
                  <a:srgbClr val="ffffff"/>
                </a:solidFill>
                <a:latin typeface="Times New Roman"/>
              </a:rPr>
              <a:t>           </a:t>
            </a:r>
            <a:r>
              <a:rPr b="0" lang="en-US" sz="1600" spc="-1" strike="noStrike" cap="small">
                <a:solidFill>
                  <a:srgbClr val="ffffff"/>
                </a:solidFill>
                <a:latin typeface="Times New Roman"/>
              </a:rPr>
              <a:t>The app must comply with government road safety regulations and international privacy standards such as ISO/IEC 27701 and ISO/IEC 29100:2011</a:t>
            </a:r>
            <a:endParaRPr b="0" lang="en-US" sz="1600" spc="-1" strike="noStrike" cap="small">
              <a:solidFill>
                <a:schemeClr val="dk1"/>
              </a:solidFill>
              <a:latin typeface="Century Gothic"/>
            </a:endParaRPr>
          </a:p>
          <a:p>
            <a:pPr marL="285840" indent="-285840" defTabSz="457200">
              <a:lnSpc>
                <a:spcPct val="100000"/>
              </a:lnSpc>
              <a:spcBef>
                <a:spcPts val="320"/>
              </a:spcBef>
              <a:spcAft>
                <a:spcPts val="601"/>
              </a:spcAft>
              <a:buClr>
                <a:srgbClr val="ffffff"/>
              </a:buClr>
              <a:buFont typeface="Wingdings" charset="2"/>
              <a:buChar char=""/>
              <a:tabLst>
                <a:tab algn="l" pos="0"/>
              </a:tabLst>
            </a:pPr>
            <a:r>
              <a:rPr b="0" lang="en-US" sz="1600" spc="-1" strike="noStrike" u="sng" cap="small">
                <a:solidFill>
                  <a:srgbClr val="ffffff"/>
                </a:solidFill>
                <a:uFillTx/>
                <a:latin typeface="Times New Roman"/>
              </a:rPr>
              <a:t>DATA REQUIREMENTS</a:t>
            </a:r>
            <a:endParaRPr b="0" lang="en-US" sz="1600" spc="-1" strike="noStrike" cap="small">
              <a:solidFill>
                <a:schemeClr val="dk1"/>
              </a:solidFill>
              <a:latin typeface="Century Gothic"/>
            </a:endParaRPr>
          </a:p>
          <a:p>
            <a:pPr indent="0" defTabSz="457200">
              <a:lnSpc>
                <a:spcPct val="100000"/>
              </a:lnSpc>
              <a:spcBef>
                <a:spcPts val="320"/>
              </a:spcBef>
              <a:spcAft>
                <a:spcPts val="601"/>
              </a:spcAft>
              <a:buNone/>
              <a:tabLst>
                <a:tab algn="l" pos="0"/>
              </a:tabLst>
            </a:pPr>
            <a:r>
              <a:rPr b="0" lang="en-US" sz="1600" spc="-1" strike="noStrike" cap="small">
                <a:solidFill>
                  <a:srgbClr val="ffffff"/>
                </a:solidFill>
                <a:latin typeface="Times New Roman"/>
              </a:rPr>
              <a:t>        </a:t>
            </a:r>
            <a:r>
              <a:rPr b="0" lang="en-US" sz="1600" spc="-1" strike="noStrike" cap="small">
                <a:solidFill>
                  <a:srgbClr val="ffffff"/>
                </a:solidFill>
                <a:latin typeface="Times New Roman"/>
              </a:rPr>
              <a:t>	</a:t>
            </a:r>
            <a:r>
              <a:rPr b="0" lang="en-US" sz="1600" spc="-1" strike="noStrike" cap="small">
                <a:solidFill>
                  <a:srgbClr val="ffffff"/>
                </a:solidFill>
                <a:latin typeface="Times New Roman"/>
              </a:rPr>
              <a:t>DriveSafe efficiently manages data with clear requirements, defined entities, enforced analysis, and diverse report generation</a:t>
            </a:r>
            <a:endParaRPr b="0" lang="en-US" sz="1600" spc="-1" strike="noStrike" cap="small">
              <a:solidFill>
                <a:schemeClr val="dk1"/>
              </a:solidFill>
              <a:latin typeface="Century Gothic"/>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6" name="Content Placeholder 9" descr=""/>
          <p:cNvPicPr/>
          <p:nvPr/>
        </p:nvPicPr>
        <p:blipFill>
          <a:blip r:embed="rId1"/>
          <a:stretch/>
        </p:blipFill>
        <p:spPr>
          <a:xfrm>
            <a:off x="5103720" y="1295280"/>
            <a:ext cx="5943240" cy="3568320"/>
          </a:xfrm>
          <a:prstGeom prst="rect">
            <a:avLst/>
          </a:prstGeom>
          <a:ln w="0">
            <a:noFill/>
          </a:ln>
        </p:spPr>
      </p:pic>
      <p:sp>
        <p:nvSpPr>
          <p:cNvPr id="247" name="PlaceHolder 1"/>
          <p:cNvSpPr>
            <a:spLocks noGrp="1"/>
          </p:cNvSpPr>
          <p:nvPr>
            <p:ph/>
          </p:nvPr>
        </p:nvSpPr>
        <p:spPr>
          <a:xfrm>
            <a:off x="139680" y="152280"/>
            <a:ext cx="4711320" cy="6578280"/>
          </a:xfrm>
          <a:prstGeom prst="rect">
            <a:avLst/>
          </a:prstGeom>
          <a:noFill/>
          <a:ln w="0">
            <a:noFill/>
          </a:ln>
        </p:spPr>
        <p:txBody>
          <a:bodyPr anchor="ctr">
            <a:normAutofit fontScale="93198" lnSpcReduction="10000"/>
          </a:bodyPr>
          <a:p>
            <a:pPr marL="285840" indent="-285840" defTabSz="457200">
              <a:lnSpc>
                <a:spcPct val="100000"/>
              </a:lnSpc>
              <a:spcBef>
                <a:spcPts val="320"/>
              </a:spcBef>
              <a:spcAft>
                <a:spcPts val="601"/>
              </a:spcAft>
              <a:buClr>
                <a:srgbClr val="ffffff"/>
              </a:buClr>
              <a:buFont typeface="Wingdings" charset="2"/>
              <a:buChar char=""/>
            </a:pPr>
            <a:r>
              <a:rPr b="0" lang="en-US" sz="1600" spc="-1" strike="noStrike" u="sng" cap="small">
                <a:solidFill>
                  <a:srgbClr val="ffffff"/>
                </a:solidFill>
                <a:uFillTx/>
                <a:latin typeface="Times New Roman"/>
              </a:rPr>
              <a:t>QUALITY ATTRIBUTES</a:t>
            </a:r>
            <a:endParaRPr b="0" lang="en-US" sz="1600" spc="-1" strike="noStrike" cap="small">
              <a:solidFill>
                <a:schemeClr val="dk1"/>
              </a:solidFill>
              <a:latin typeface="Century Gothic"/>
            </a:endParaRPr>
          </a:p>
          <a:p>
            <a:pPr indent="0" defTabSz="457200">
              <a:lnSpc>
                <a:spcPct val="100000"/>
              </a:lnSpc>
              <a:spcBef>
                <a:spcPts val="320"/>
              </a:spcBef>
              <a:spcAft>
                <a:spcPts val="601"/>
              </a:spcAft>
              <a:buNone/>
              <a:tabLst>
                <a:tab algn="l" pos="0"/>
              </a:tabLst>
            </a:pPr>
            <a:r>
              <a:rPr b="0" lang="en-US" sz="1600" spc="-1" strike="noStrike" cap="small">
                <a:solidFill>
                  <a:srgbClr val="ffffff"/>
                </a:solidFill>
                <a:latin typeface="Times New Roman"/>
              </a:rPr>
              <a:t>        </a:t>
            </a:r>
            <a:r>
              <a:rPr b="0" lang="en-US" sz="1600" spc="-1" strike="noStrike" cap="small">
                <a:solidFill>
                  <a:srgbClr val="ffffff"/>
                </a:solidFill>
                <a:latin typeface="Times New Roman"/>
              </a:rPr>
              <a:t>DriveSafe should be user-friendly, high-performing, and secure for end-users, while also supporting efficient test case</a:t>
            </a:r>
            <a:endParaRPr b="0" lang="en-US" sz="1600" spc="-1" strike="noStrike" cap="small">
              <a:solidFill>
                <a:schemeClr val="dk1"/>
              </a:solidFill>
              <a:latin typeface="Century Gothic"/>
            </a:endParaRPr>
          </a:p>
          <a:p>
            <a:pPr marL="285840" indent="-285840" defTabSz="457200">
              <a:lnSpc>
                <a:spcPct val="100000"/>
              </a:lnSpc>
              <a:spcBef>
                <a:spcPts val="320"/>
              </a:spcBef>
              <a:spcAft>
                <a:spcPts val="601"/>
              </a:spcAft>
              <a:buClr>
                <a:srgbClr val="ffffff"/>
              </a:buClr>
              <a:buFont typeface="Wingdings" charset="2"/>
              <a:buChar char=""/>
              <a:tabLst>
                <a:tab algn="l" pos="0"/>
              </a:tabLst>
            </a:pPr>
            <a:r>
              <a:rPr b="0" lang="en-US" sz="1600" spc="-1" strike="noStrike" u="sng" cap="small">
                <a:solidFill>
                  <a:srgbClr val="ffffff"/>
                </a:solidFill>
                <a:uFillTx/>
                <a:latin typeface="Times New Roman"/>
              </a:rPr>
              <a:t>EXTERNAL INTERFACES</a:t>
            </a:r>
            <a:endParaRPr b="0" lang="en-US" sz="1600" spc="-1" strike="noStrike" cap="small">
              <a:solidFill>
                <a:schemeClr val="dk1"/>
              </a:solidFill>
              <a:latin typeface="Century Gothic"/>
            </a:endParaRPr>
          </a:p>
          <a:p>
            <a:pPr indent="0" defTabSz="457200">
              <a:lnSpc>
                <a:spcPct val="100000"/>
              </a:lnSpc>
              <a:spcBef>
                <a:spcPts val="320"/>
              </a:spcBef>
              <a:spcAft>
                <a:spcPts val="601"/>
              </a:spcAft>
              <a:buNone/>
              <a:tabLst>
                <a:tab algn="l" pos="0"/>
              </a:tabLst>
            </a:pPr>
            <a:r>
              <a:rPr b="0" lang="en-US" sz="1600" spc="-1" strike="noStrike" cap="small">
                <a:solidFill>
                  <a:srgbClr val="ffffff"/>
                </a:solidFill>
                <a:latin typeface="Times New Roman"/>
              </a:rPr>
              <a:t>          </a:t>
            </a:r>
            <a:r>
              <a:rPr b="0" lang="en-US" sz="1600" spc="-1" strike="noStrike" cap="small">
                <a:solidFill>
                  <a:srgbClr val="ffffff"/>
                </a:solidFill>
                <a:latin typeface="Times New Roman"/>
              </a:rPr>
              <a:t>Fonts should be clear and readable, icons standardized for consistency, high contrast for readability, high quality images, and layout should have a responsive design. Clear interactions between APIs and databases, platform  support for Android and ios</a:t>
            </a:r>
            <a:endParaRPr b="0" lang="en-US" sz="1600" spc="-1" strike="noStrike" cap="small">
              <a:solidFill>
                <a:schemeClr val="dk1"/>
              </a:solidFill>
              <a:latin typeface="Century Gothic"/>
            </a:endParaRPr>
          </a:p>
          <a:p>
            <a:pPr marL="285840" indent="-285840" defTabSz="457200">
              <a:lnSpc>
                <a:spcPct val="100000"/>
              </a:lnSpc>
              <a:spcBef>
                <a:spcPts val="320"/>
              </a:spcBef>
              <a:spcAft>
                <a:spcPts val="601"/>
              </a:spcAft>
              <a:buClr>
                <a:srgbClr val="ffffff"/>
              </a:buClr>
              <a:buFont typeface="Wingdings" charset="2"/>
              <a:buChar char=""/>
              <a:tabLst>
                <a:tab algn="l" pos="0"/>
              </a:tabLst>
            </a:pPr>
            <a:r>
              <a:rPr b="0" lang="en-US" sz="1600" spc="-1" strike="noStrike" u="sng" cap="small">
                <a:solidFill>
                  <a:srgbClr val="ffffff"/>
                </a:solidFill>
                <a:uFillTx/>
                <a:latin typeface="Times New Roman"/>
              </a:rPr>
              <a:t>CONSTRAINTS</a:t>
            </a:r>
            <a:endParaRPr b="0" lang="en-US" sz="1600" spc="-1" strike="noStrike" cap="small">
              <a:solidFill>
                <a:schemeClr val="dk1"/>
              </a:solidFill>
              <a:latin typeface="Century Gothic"/>
            </a:endParaRPr>
          </a:p>
          <a:p>
            <a:pPr indent="0" defTabSz="457200">
              <a:lnSpc>
                <a:spcPct val="100000"/>
              </a:lnSpc>
              <a:spcBef>
                <a:spcPts val="320"/>
              </a:spcBef>
              <a:spcAft>
                <a:spcPts val="601"/>
              </a:spcAft>
              <a:buNone/>
              <a:tabLst>
                <a:tab algn="l" pos="0"/>
              </a:tabLst>
            </a:pPr>
            <a:r>
              <a:rPr b="0" lang="en-US" sz="1600" spc="-1" strike="noStrike" cap="small">
                <a:solidFill>
                  <a:srgbClr val="ffffff"/>
                </a:solidFill>
                <a:latin typeface="Times New Roman"/>
              </a:rPr>
              <a:t>        </a:t>
            </a:r>
            <a:r>
              <a:rPr b="0" lang="en-US" sz="1600" spc="-1" strike="noStrike" cap="small">
                <a:solidFill>
                  <a:srgbClr val="ffffff"/>
                </a:solidFill>
                <a:latin typeface="Times New Roman"/>
              </a:rPr>
              <a:t>Enabling Google Maps requires a credit card, posing a challenge, integrating Orange MOMO involves payment for the Dart-based API prompting developers to learn a new language.</a:t>
            </a:r>
            <a:endParaRPr b="0" lang="en-US" sz="1600" spc="-1" strike="noStrike" cap="small">
              <a:solidFill>
                <a:schemeClr val="dk1"/>
              </a:solidFill>
              <a:latin typeface="Century Gothic"/>
            </a:endParaRPr>
          </a:p>
          <a:p>
            <a:pPr marL="285840" indent="-285840" defTabSz="457200">
              <a:lnSpc>
                <a:spcPct val="100000"/>
              </a:lnSpc>
              <a:spcBef>
                <a:spcPts val="320"/>
              </a:spcBef>
              <a:spcAft>
                <a:spcPts val="601"/>
              </a:spcAft>
              <a:buClr>
                <a:srgbClr val="ffffff"/>
              </a:buClr>
              <a:buFont typeface="Wingdings" charset="2"/>
              <a:buChar char=""/>
              <a:tabLst>
                <a:tab algn="l" pos="0"/>
              </a:tabLst>
            </a:pPr>
            <a:r>
              <a:rPr b="0" lang="en-US" sz="1600" spc="-1" strike="noStrike" u="sng" cap="small">
                <a:solidFill>
                  <a:srgbClr val="ffffff"/>
                </a:solidFill>
                <a:uFillTx/>
                <a:latin typeface="Times New Roman"/>
              </a:rPr>
              <a:t>LOCALIZATION REQUIIREMENTS</a:t>
            </a:r>
            <a:endParaRPr b="0" lang="en-US" sz="1600" spc="-1" strike="noStrike" cap="small">
              <a:solidFill>
                <a:schemeClr val="dk1"/>
              </a:solidFill>
              <a:latin typeface="Century Gothic"/>
            </a:endParaRPr>
          </a:p>
          <a:p>
            <a:pPr indent="0" defTabSz="457200">
              <a:lnSpc>
                <a:spcPct val="100000"/>
              </a:lnSpc>
              <a:spcBef>
                <a:spcPts val="320"/>
              </a:spcBef>
              <a:spcAft>
                <a:spcPts val="601"/>
              </a:spcAft>
              <a:buNone/>
              <a:tabLst>
                <a:tab algn="l" pos="0"/>
              </a:tabLst>
            </a:pPr>
            <a:r>
              <a:rPr b="0" lang="en-US" sz="1600" spc="-1" strike="noStrike" cap="small">
                <a:solidFill>
                  <a:srgbClr val="ffffff"/>
                </a:solidFill>
                <a:latin typeface="Times New Roman"/>
              </a:rPr>
              <a:t>        </a:t>
            </a:r>
            <a:r>
              <a:rPr b="0" lang="en-US" sz="1600" spc="-1" strike="noStrike" cap="small">
                <a:solidFill>
                  <a:srgbClr val="ffffff"/>
                </a:solidFill>
                <a:latin typeface="Times New Roman"/>
              </a:rPr>
              <a:t>The app will be adapted for international use by addressing: currency, date, number, address and telephone formats, language, time zones, and other variables.</a:t>
            </a:r>
            <a:endParaRPr b="0" lang="en-US" sz="1600" spc="-1" strike="noStrike" cap="small">
              <a:solidFill>
                <a:schemeClr val="dk1"/>
              </a:solidFill>
              <a:latin typeface="Century Gothic"/>
            </a:endParaRPr>
          </a:p>
          <a:p>
            <a:pPr indent="0" defTabSz="457200">
              <a:lnSpc>
                <a:spcPct val="100000"/>
              </a:lnSpc>
              <a:spcBef>
                <a:spcPts val="320"/>
              </a:spcBef>
              <a:spcAft>
                <a:spcPts val="601"/>
              </a:spcAft>
              <a:buNone/>
              <a:tabLst>
                <a:tab algn="l" pos="0"/>
              </a:tabLst>
            </a:pPr>
            <a:endParaRPr b="0" lang="en-US" sz="1600" spc="-1" strike="noStrike" cap="small">
              <a:solidFill>
                <a:schemeClr val="dk1"/>
              </a:solidFill>
              <a:latin typeface="Century Gothic"/>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PlaceHolder 1"/>
          <p:cNvSpPr>
            <a:spLocks noGrp="1"/>
          </p:cNvSpPr>
          <p:nvPr>
            <p:ph type="title"/>
          </p:nvPr>
        </p:nvSpPr>
        <p:spPr>
          <a:xfrm>
            <a:off x="1141560" y="609480"/>
            <a:ext cx="10783440" cy="4292280"/>
          </a:xfrm>
          <a:prstGeom prst="rect">
            <a:avLst/>
          </a:prstGeom>
          <a:noFill/>
          <a:ln w="0">
            <a:noFill/>
          </a:ln>
        </p:spPr>
        <p:txBody>
          <a:bodyPr anchor="ctr">
            <a:noAutofit/>
          </a:bodyPr>
          <a:p>
            <a:pPr indent="0" defTabSz="457200">
              <a:lnSpc>
                <a:spcPct val="100000"/>
              </a:lnSpc>
              <a:buNone/>
            </a:pPr>
            <a:r>
              <a:rPr b="0" lang="en-US" sz="9600" spc="-1" strike="noStrike" cap="all">
                <a:solidFill>
                  <a:srgbClr val="ffffff"/>
                </a:solidFill>
                <a:latin typeface="Times New Roman"/>
              </a:rPr>
              <a:t>    </a:t>
            </a:r>
            <a:r>
              <a:rPr b="0" lang="en-US" sz="9600" spc="-1" strike="noStrike" cap="all">
                <a:solidFill>
                  <a:srgbClr val="ffffff"/>
                </a:solidFill>
                <a:latin typeface="Times New Roman"/>
              </a:rPr>
              <a:t>THANK YOU</a:t>
            </a:r>
            <a:endParaRPr b="0" lang="en-US" sz="9600" spc="-1" strike="noStrike">
              <a:solidFill>
                <a:schemeClr val="dk1"/>
              </a:solidFill>
              <a:latin typeface="Century Gothic"/>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PlaceHolder 1"/>
          <p:cNvSpPr>
            <a:spLocks noGrp="1"/>
          </p:cNvSpPr>
          <p:nvPr>
            <p:ph type="title"/>
          </p:nvPr>
        </p:nvSpPr>
        <p:spPr>
          <a:xfrm>
            <a:off x="304920" y="1257480"/>
            <a:ext cx="4495320" cy="894960"/>
          </a:xfrm>
          <a:prstGeom prst="rect">
            <a:avLst/>
          </a:prstGeom>
          <a:noFill/>
          <a:ln w="0">
            <a:noFill/>
          </a:ln>
        </p:spPr>
        <p:txBody>
          <a:bodyPr anchor="b">
            <a:normAutofit fontScale="90616"/>
          </a:bodyPr>
          <a:p>
            <a:pPr indent="0" defTabSz="914400">
              <a:lnSpc>
                <a:spcPct val="90000"/>
              </a:lnSpc>
              <a:buNone/>
            </a:pPr>
            <a:r>
              <a:rPr b="1" lang="en-US" sz="3200" spc="-1" strike="noStrike" cap="all">
                <a:solidFill>
                  <a:schemeClr val="dk1"/>
                </a:solidFill>
                <a:latin typeface="Times New Roman"/>
              </a:rPr>
              <a:t>REQUIREMENT ENGINEERING</a:t>
            </a:r>
            <a:endParaRPr b="0" lang="en-US" sz="3200" spc="-1" strike="noStrike">
              <a:solidFill>
                <a:schemeClr val="dk1"/>
              </a:solidFill>
              <a:latin typeface="Century Gothic"/>
            </a:endParaRPr>
          </a:p>
        </p:txBody>
      </p:sp>
      <p:pic>
        <p:nvPicPr>
          <p:cNvPr id="219" name="Content Placeholder 2" descr=""/>
          <p:cNvPicPr/>
          <p:nvPr/>
        </p:nvPicPr>
        <p:blipFill>
          <a:blip r:embed="rId1"/>
          <a:stretch/>
        </p:blipFill>
        <p:spPr>
          <a:xfrm>
            <a:off x="4995720" y="1104840"/>
            <a:ext cx="6509880" cy="4895640"/>
          </a:xfrm>
          <a:prstGeom prst="rect">
            <a:avLst/>
          </a:prstGeom>
          <a:ln w="0">
            <a:noFill/>
          </a:ln>
        </p:spPr>
      </p:pic>
      <p:sp>
        <p:nvSpPr>
          <p:cNvPr id="220" name="PlaceHolder 2"/>
          <p:cNvSpPr>
            <a:spLocks noGrp="1"/>
          </p:cNvSpPr>
          <p:nvPr>
            <p:ph/>
          </p:nvPr>
        </p:nvSpPr>
        <p:spPr>
          <a:xfrm>
            <a:off x="304920" y="2152800"/>
            <a:ext cx="4495320" cy="4552560"/>
          </a:xfrm>
          <a:prstGeom prst="rect">
            <a:avLst/>
          </a:prstGeom>
          <a:noFill/>
          <a:ln w="0">
            <a:noFill/>
          </a:ln>
        </p:spPr>
        <p:txBody>
          <a:bodyPr anchor="t">
            <a:normAutofit/>
          </a:bodyPr>
          <a:p>
            <a:pPr indent="0" algn="ctr" defTabSz="914400">
              <a:lnSpc>
                <a:spcPct val="90000"/>
              </a:lnSpc>
              <a:spcBef>
                <a:spcPts val="1001"/>
              </a:spcBef>
              <a:buNone/>
              <a:tabLst>
                <a:tab algn="l" pos="0"/>
              </a:tabLst>
            </a:pPr>
            <a:r>
              <a:rPr b="0" lang="en-US" sz="2400" spc="-1" strike="noStrike">
                <a:solidFill>
                  <a:schemeClr val="dk1"/>
                </a:solidFill>
                <a:latin typeface="Times New Roman"/>
              </a:rPr>
              <a:t>Requirements engineering is a systematic and rigorous approach to defining, creating, and verifying requirements for a software system. Collecting and analyzing user requirements for a mobile application is a crucial step in the development process to ensure that the final product meets the needs and expectations of its users. Here are some steps to effectively collect and analyze user requirements:</a:t>
            </a:r>
            <a:endParaRPr b="0" lang="en-US" sz="2400" spc="-1" strike="noStrike">
              <a:solidFill>
                <a:schemeClr val="dk1"/>
              </a:solidFill>
              <a:latin typeface="Century Gothic"/>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PlaceHolder 1"/>
          <p:cNvSpPr>
            <a:spLocks noGrp="1"/>
          </p:cNvSpPr>
          <p:nvPr>
            <p:ph type="title"/>
          </p:nvPr>
        </p:nvSpPr>
        <p:spPr>
          <a:xfrm>
            <a:off x="2895480" y="0"/>
            <a:ext cx="8610120" cy="1447560"/>
          </a:xfrm>
          <a:prstGeom prst="rect">
            <a:avLst/>
          </a:prstGeom>
          <a:noFill/>
          <a:ln w="0">
            <a:noFill/>
          </a:ln>
        </p:spPr>
        <p:txBody>
          <a:bodyPr anchor="ctr">
            <a:noAutofit/>
          </a:bodyPr>
          <a:p>
            <a:pPr indent="0" defTabSz="914400">
              <a:lnSpc>
                <a:spcPct val="90000"/>
              </a:lnSpc>
              <a:buNone/>
            </a:pPr>
            <a:r>
              <a:rPr b="0" lang="en-US" sz="4000" spc="-1" strike="noStrike" cap="all">
                <a:solidFill>
                  <a:schemeClr val="dk1"/>
                </a:solidFill>
                <a:latin typeface="Century Gothic"/>
              </a:rPr>
              <a:t>      </a:t>
            </a:r>
            <a:r>
              <a:rPr b="0" lang="en-US" sz="4000" spc="-1" strike="noStrike" cap="all">
                <a:solidFill>
                  <a:schemeClr val="dk1"/>
                </a:solidFill>
                <a:latin typeface="Century Gothic"/>
              </a:rPr>
              <a:t>1. </a:t>
            </a:r>
            <a:r>
              <a:rPr b="1" lang="en-US" sz="4000" spc="-1" strike="noStrike" cap="all">
                <a:solidFill>
                  <a:schemeClr val="dk1"/>
                </a:solidFill>
                <a:latin typeface="Times New Roman"/>
              </a:rPr>
              <a:t>Feasibility study</a:t>
            </a:r>
            <a:endParaRPr b="0" lang="en-US" sz="4000" spc="-1" strike="noStrike">
              <a:solidFill>
                <a:schemeClr val="dk1"/>
              </a:solidFill>
              <a:latin typeface="Century Gothic"/>
            </a:endParaRPr>
          </a:p>
        </p:txBody>
      </p:sp>
      <p:sp>
        <p:nvSpPr>
          <p:cNvPr id="222" name="PlaceHolder 2"/>
          <p:cNvSpPr>
            <a:spLocks noGrp="1"/>
          </p:cNvSpPr>
          <p:nvPr>
            <p:ph/>
          </p:nvPr>
        </p:nvSpPr>
        <p:spPr>
          <a:xfrm>
            <a:off x="0" y="1314360"/>
            <a:ext cx="12058200" cy="5543280"/>
          </a:xfrm>
          <a:prstGeom prst="rect">
            <a:avLst/>
          </a:prstGeom>
          <a:noFill/>
          <a:ln w="0">
            <a:noFill/>
          </a:ln>
        </p:spPr>
        <p:txBody>
          <a:bodyPr anchor="t">
            <a:normAutofit fontScale="86830"/>
          </a:bodyPr>
          <a:p>
            <a:pPr indent="0" defTabSz="914400">
              <a:lnSpc>
                <a:spcPct val="90000"/>
              </a:lnSpc>
              <a:spcBef>
                <a:spcPts val="1001"/>
              </a:spcBef>
              <a:buNone/>
              <a:tabLst>
                <a:tab algn="l" pos="0"/>
              </a:tabLst>
            </a:pPr>
            <a:r>
              <a:rPr b="0" lang="en-US" sz="2600" spc="-1" strike="noStrike">
                <a:solidFill>
                  <a:schemeClr val="dk1"/>
                </a:solidFill>
                <a:latin typeface="Times New Roman"/>
              </a:rPr>
              <a:t>          </a:t>
            </a:r>
            <a:r>
              <a:rPr b="0" lang="en-US" sz="2600" spc="-1" strike="noStrike">
                <a:solidFill>
                  <a:schemeClr val="dk1"/>
                </a:solidFill>
                <a:latin typeface="Times New Roman"/>
              </a:rPr>
              <a:t>Feasibility studies focus on five key areas: Technical, Operational, Economic, Legal, and Schedule. Among these, Economic Feasibility is crucial, while Legal Feasibility is less emphasized. </a:t>
            </a:r>
            <a:endParaRPr b="0" lang="en-US" sz="2600" spc="-1" strike="noStrike">
              <a:solidFill>
                <a:schemeClr val="dk1"/>
              </a:solidFill>
              <a:latin typeface="Century Gothic"/>
            </a:endParaRPr>
          </a:p>
          <a:p>
            <a:pPr indent="0" defTabSz="914400">
              <a:lnSpc>
                <a:spcPct val="90000"/>
              </a:lnSpc>
              <a:spcBef>
                <a:spcPts val="1001"/>
              </a:spcBef>
              <a:buNone/>
              <a:tabLst>
                <a:tab algn="l" pos="0"/>
              </a:tabLst>
            </a:pPr>
            <a:endParaRPr b="0" lang="en-US" sz="26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Times New Roman"/>
              </a:rPr>
              <a:t>1</a:t>
            </a:r>
            <a:r>
              <a:rPr b="1" lang="en-US" sz="2800" spc="-1" strike="noStrike">
                <a:solidFill>
                  <a:schemeClr val="dk1"/>
                </a:solidFill>
                <a:latin typeface="Times New Roman"/>
              </a:rPr>
              <a:t>. Technical Feasibility: </a:t>
            </a:r>
            <a:r>
              <a:rPr b="0" lang="en-US" sz="2800" spc="-1" strike="noStrike">
                <a:solidFill>
                  <a:schemeClr val="dk1"/>
                </a:solidFill>
                <a:latin typeface="Times New Roman"/>
              </a:rPr>
              <a:t>Evaluates current resources, hardware, software, and required technology for project development. Determines if necessary resources and technologies are available and assesses technical team skills and capabilities.</a:t>
            </a:r>
            <a:endParaRPr b="0" lang="en-US" sz="2800" spc="-1" strike="noStrike">
              <a:solidFill>
                <a:schemeClr val="dk1"/>
              </a:solidFill>
              <a:latin typeface="Century Gothic"/>
            </a:endParaRPr>
          </a:p>
          <a:p>
            <a:pPr indent="0" defTabSz="914400">
              <a:lnSpc>
                <a:spcPct val="90000"/>
              </a:lnSpc>
              <a:spcBef>
                <a:spcPts val="1001"/>
              </a:spcBef>
              <a:buNone/>
              <a:tabLst>
                <a:tab algn="l" pos="0"/>
              </a:tabLst>
            </a:pPr>
            <a:endParaRPr b="0" lang="en-US" sz="28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Times New Roman"/>
              </a:rPr>
              <a:t>2. </a:t>
            </a:r>
            <a:r>
              <a:rPr b="1" lang="en-US" sz="2800" spc="-1" strike="noStrike">
                <a:solidFill>
                  <a:schemeClr val="dk1"/>
                </a:solidFill>
                <a:latin typeface="Times New Roman"/>
              </a:rPr>
              <a:t>Operational Feasibility: </a:t>
            </a:r>
            <a:r>
              <a:rPr b="0" lang="en-US" sz="2800" spc="-1" strike="noStrike">
                <a:solidFill>
                  <a:schemeClr val="dk1"/>
                </a:solidFill>
                <a:latin typeface="Times New Roman"/>
              </a:rPr>
              <a:t>Analyzes the ability to meet requirements and ease of product operation and maintenance post-deployment. Considers usability, acceptance of suggested solutions, and other operational aspects.</a:t>
            </a:r>
            <a:endParaRPr b="0" lang="en-US" sz="2800" spc="-1" strike="noStrike">
              <a:solidFill>
                <a:schemeClr val="dk1"/>
              </a:solidFill>
              <a:latin typeface="Century Gothic"/>
            </a:endParaRPr>
          </a:p>
          <a:p>
            <a:pPr indent="0" defTabSz="914400">
              <a:lnSpc>
                <a:spcPct val="90000"/>
              </a:lnSpc>
              <a:spcBef>
                <a:spcPts val="1001"/>
              </a:spcBef>
              <a:buNone/>
              <a:tabLst>
                <a:tab algn="l" pos="0"/>
              </a:tabLst>
            </a:pPr>
            <a:endParaRPr b="0" lang="en-US" sz="28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Times New Roman"/>
              </a:rPr>
              <a:t>3. </a:t>
            </a:r>
            <a:r>
              <a:rPr b="1" lang="en-US" sz="2800" spc="-1" strike="noStrike">
                <a:solidFill>
                  <a:schemeClr val="dk1"/>
                </a:solidFill>
                <a:latin typeface="Times New Roman"/>
              </a:rPr>
              <a:t>Economic Feasibility</a:t>
            </a:r>
            <a:r>
              <a:rPr b="0" lang="en-US" sz="2800" spc="-1" strike="noStrike">
                <a:solidFill>
                  <a:schemeClr val="dk1"/>
                </a:solidFill>
                <a:latin typeface="Times New Roman"/>
              </a:rPr>
              <a:t>: Examines project costs and benefits, including development, hardware, software, design, operational costs, etc. Determines if the project will be financially beneficial for the organization.</a:t>
            </a:r>
            <a:endParaRPr b="0" lang="en-US" sz="2800" spc="-1" strike="noStrike">
              <a:solidFill>
                <a:schemeClr val="dk1"/>
              </a:solidFill>
              <a:latin typeface="Century Gothic"/>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title"/>
          </p:nvPr>
        </p:nvSpPr>
        <p:spPr>
          <a:xfrm>
            <a:off x="685800" y="1066680"/>
            <a:ext cx="4114440" cy="1085400"/>
          </a:xfrm>
          <a:prstGeom prst="rect">
            <a:avLst/>
          </a:prstGeom>
          <a:noFill/>
          <a:ln w="0">
            <a:noFill/>
          </a:ln>
        </p:spPr>
        <p:txBody>
          <a:bodyPr anchor="b">
            <a:normAutofit/>
          </a:bodyPr>
          <a:p>
            <a:pPr indent="0" defTabSz="914400">
              <a:lnSpc>
                <a:spcPct val="90000"/>
              </a:lnSpc>
              <a:buNone/>
            </a:pPr>
            <a:r>
              <a:rPr b="1" lang="en-US" sz="3200" spc="-1" strike="noStrike" cap="all">
                <a:solidFill>
                  <a:schemeClr val="dk1"/>
                </a:solidFill>
                <a:latin typeface="Times New Roman"/>
              </a:rPr>
              <a:t>2.Requirement elicitation</a:t>
            </a:r>
            <a:endParaRPr b="0" lang="en-US" sz="3200" spc="-1" strike="noStrike">
              <a:solidFill>
                <a:schemeClr val="dk1"/>
              </a:solidFill>
              <a:latin typeface="Century Gothic"/>
            </a:endParaRPr>
          </a:p>
        </p:txBody>
      </p:sp>
      <p:pic>
        <p:nvPicPr>
          <p:cNvPr id="224" name="Content Placeholder 5" descr=""/>
          <p:cNvPicPr/>
          <p:nvPr/>
        </p:nvPicPr>
        <p:blipFill>
          <a:blip r:embed="rId1"/>
          <a:stretch/>
        </p:blipFill>
        <p:spPr>
          <a:xfrm>
            <a:off x="4995720" y="1297440"/>
            <a:ext cx="6509880" cy="4920840"/>
          </a:xfrm>
          <a:prstGeom prst="rect">
            <a:avLst/>
          </a:prstGeom>
          <a:ln w="0">
            <a:noFill/>
          </a:ln>
        </p:spPr>
      </p:pic>
      <p:sp>
        <p:nvSpPr>
          <p:cNvPr id="225" name="PlaceHolder 2"/>
          <p:cNvSpPr>
            <a:spLocks noGrp="1"/>
          </p:cNvSpPr>
          <p:nvPr>
            <p:ph/>
          </p:nvPr>
        </p:nvSpPr>
        <p:spPr>
          <a:xfrm>
            <a:off x="324000" y="2152800"/>
            <a:ext cx="4476240" cy="4065840"/>
          </a:xfrm>
          <a:prstGeom prst="rect">
            <a:avLst/>
          </a:prstGeom>
          <a:noFill/>
          <a:ln w="0">
            <a:noFill/>
          </a:ln>
        </p:spPr>
        <p:txBody>
          <a:bodyPr anchor="t">
            <a:noAutofit/>
          </a:bodyPr>
          <a:p>
            <a:pPr indent="0" defTabSz="914400">
              <a:lnSpc>
                <a:spcPct val="90000"/>
              </a:lnSpc>
              <a:spcBef>
                <a:spcPts val="1001"/>
              </a:spcBef>
              <a:buNone/>
              <a:tabLst>
                <a:tab algn="l" pos="0"/>
              </a:tabLst>
            </a:pPr>
            <a:r>
              <a:rPr b="0" lang="en-US" sz="2800" spc="-1" strike="noStrike">
                <a:solidFill>
                  <a:schemeClr val="dk1"/>
                </a:solidFill>
                <a:latin typeface="Times New Roman"/>
              </a:rPr>
              <a:t>Requirement elicitation is the process of gathering and defining what stakeholders need from a software system. It involves techniques like interviews and workshops to ensure clear communication and understanding. It's crucial for project success and involves ongoing refinement to accommodate changes and evolving needs.</a:t>
            </a:r>
            <a:endParaRPr b="0" lang="en-US" sz="2800" spc="-1" strike="noStrike">
              <a:solidFill>
                <a:schemeClr val="dk1"/>
              </a:solidFill>
              <a:latin typeface="Century Gothic"/>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PlaceHolder 1"/>
          <p:cNvSpPr>
            <a:spLocks noGrp="1"/>
          </p:cNvSpPr>
          <p:nvPr>
            <p:ph type="title"/>
          </p:nvPr>
        </p:nvSpPr>
        <p:spPr>
          <a:xfrm>
            <a:off x="685800" y="1523880"/>
            <a:ext cx="4114440" cy="1028520"/>
          </a:xfrm>
          <a:prstGeom prst="rect">
            <a:avLst/>
          </a:prstGeom>
          <a:noFill/>
          <a:ln w="0">
            <a:noFill/>
          </a:ln>
        </p:spPr>
        <p:txBody>
          <a:bodyPr anchor="b">
            <a:noAutofit/>
          </a:bodyPr>
          <a:p>
            <a:pPr indent="0" defTabSz="914400">
              <a:lnSpc>
                <a:spcPct val="90000"/>
              </a:lnSpc>
              <a:buNone/>
            </a:pPr>
            <a:r>
              <a:rPr b="1" lang="en-US" sz="3200" spc="-1" strike="noStrike" cap="all">
                <a:solidFill>
                  <a:schemeClr val="dk1"/>
                </a:solidFill>
                <a:latin typeface="Times New Roman"/>
              </a:rPr>
              <a:t>3.requirement specification</a:t>
            </a:r>
            <a:endParaRPr b="0" lang="en-US" sz="3200" spc="-1" strike="noStrike">
              <a:solidFill>
                <a:schemeClr val="dk1"/>
              </a:solidFill>
              <a:latin typeface="Century Gothic"/>
            </a:endParaRPr>
          </a:p>
        </p:txBody>
      </p:sp>
      <p:pic>
        <p:nvPicPr>
          <p:cNvPr id="227" name="Content Placeholder 6" descr=""/>
          <p:cNvPicPr/>
          <p:nvPr/>
        </p:nvPicPr>
        <p:blipFill>
          <a:blip r:embed="rId1"/>
          <a:stretch/>
        </p:blipFill>
        <p:spPr>
          <a:xfrm>
            <a:off x="4995720" y="1773360"/>
            <a:ext cx="6509880" cy="4445280"/>
          </a:xfrm>
          <a:prstGeom prst="rect">
            <a:avLst/>
          </a:prstGeom>
          <a:ln w="0">
            <a:noFill/>
          </a:ln>
        </p:spPr>
      </p:pic>
      <p:sp>
        <p:nvSpPr>
          <p:cNvPr id="228" name="PlaceHolder 2"/>
          <p:cNvSpPr>
            <a:spLocks noGrp="1"/>
          </p:cNvSpPr>
          <p:nvPr>
            <p:ph/>
          </p:nvPr>
        </p:nvSpPr>
        <p:spPr>
          <a:xfrm>
            <a:off x="685800" y="2552760"/>
            <a:ext cx="4114440" cy="3665520"/>
          </a:xfrm>
          <a:prstGeom prst="rect">
            <a:avLst/>
          </a:prstGeom>
          <a:noFill/>
          <a:ln w="0">
            <a:noFill/>
          </a:ln>
        </p:spPr>
        <p:txBody>
          <a:bodyPr anchor="t">
            <a:noAutofit/>
          </a:bodyPr>
          <a:p>
            <a:pPr indent="0" defTabSz="914400">
              <a:lnSpc>
                <a:spcPct val="90000"/>
              </a:lnSpc>
              <a:spcBef>
                <a:spcPts val="1001"/>
              </a:spcBef>
              <a:buNone/>
              <a:tabLst>
                <a:tab algn="l" pos="0"/>
              </a:tabLst>
            </a:pPr>
            <a:r>
              <a:rPr b="0" lang="en-US" sz="2800" spc="-1" strike="noStrike">
                <a:solidFill>
                  <a:schemeClr val="dk1"/>
                </a:solidFill>
                <a:latin typeface="Times New Roman"/>
              </a:rPr>
              <a:t>Requirement specification documents detail the functionalities, constraints, and quality attributes of a software system, guiding developers throughout the project. They ensure a shared understanding among stakeholders and prevent scope creep.</a:t>
            </a:r>
            <a:endParaRPr b="0" lang="en-US" sz="2800" spc="-1" strike="noStrike">
              <a:solidFill>
                <a:schemeClr val="dk1"/>
              </a:solidFill>
              <a:latin typeface="Century Gothic"/>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PlaceHolder 1"/>
          <p:cNvSpPr>
            <a:spLocks noGrp="1"/>
          </p:cNvSpPr>
          <p:nvPr>
            <p:ph type="title"/>
          </p:nvPr>
        </p:nvSpPr>
        <p:spPr>
          <a:xfrm>
            <a:off x="685800" y="1085760"/>
            <a:ext cx="4114440" cy="1561680"/>
          </a:xfrm>
          <a:prstGeom prst="rect">
            <a:avLst/>
          </a:prstGeom>
          <a:noFill/>
          <a:ln w="0">
            <a:noFill/>
          </a:ln>
        </p:spPr>
        <p:txBody>
          <a:bodyPr anchor="b">
            <a:normAutofit fontScale="81242"/>
          </a:bodyPr>
          <a:p>
            <a:pPr indent="0" defTabSz="914400">
              <a:lnSpc>
                <a:spcPct val="90000"/>
              </a:lnSpc>
              <a:buNone/>
            </a:pPr>
            <a:r>
              <a:rPr b="0" lang="en-US" sz="3200" spc="-1" strike="noStrike" cap="all">
                <a:solidFill>
                  <a:schemeClr val="dk1"/>
                </a:solidFill>
                <a:latin typeface="Century Gothic"/>
              </a:rPr>
              <a:t>4.</a:t>
            </a:r>
            <a:r>
              <a:rPr b="1" lang="en-US" sz="3200" spc="-1" strike="noStrike" cap="all">
                <a:solidFill>
                  <a:schemeClr val="dk1"/>
                </a:solidFill>
                <a:latin typeface="Century Gothic"/>
              </a:rPr>
              <a:t> Requirements Verification and Validation</a:t>
            </a:r>
            <a:br>
              <a:rPr sz="3200"/>
            </a:br>
            <a:endParaRPr b="0" lang="en-US" sz="3200" spc="-1" strike="noStrike">
              <a:solidFill>
                <a:schemeClr val="dk1"/>
              </a:solidFill>
              <a:latin typeface="Century Gothic"/>
            </a:endParaRPr>
          </a:p>
        </p:txBody>
      </p:sp>
      <p:pic>
        <p:nvPicPr>
          <p:cNvPr id="230" name="Content Placeholder 7" descr=""/>
          <p:cNvPicPr/>
          <p:nvPr/>
        </p:nvPicPr>
        <p:blipFill>
          <a:blip r:embed="rId1"/>
          <a:stretch/>
        </p:blipFill>
        <p:spPr>
          <a:xfrm>
            <a:off x="4995720" y="1523880"/>
            <a:ext cx="6509880" cy="4133520"/>
          </a:xfrm>
          <a:prstGeom prst="rect">
            <a:avLst/>
          </a:prstGeom>
          <a:ln w="0">
            <a:noFill/>
          </a:ln>
        </p:spPr>
      </p:pic>
      <p:sp>
        <p:nvSpPr>
          <p:cNvPr id="231" name="PlaceHolder 2"/>
          <p:cNvSpPr>
            <a:spLocks noGrp="1"/>
          </p:cNvSpPr>
          <p:nvPr>
            <p:ph/>
          </p:nvPr>
        </p:nvSpPr>
        <p:spPr>
          <a:xfrm>
            <a:off x="171360" y="2209680"/>
            <a:ext cx="4628880" cy="4647960"/>
          </a:xfrm>
          <a:prstGeom prst="rect">
            <a:avLst/>
          </a:prstGeom>
          <a:noFill/>
          <a:ln w="0">
            <a:noFill/>
          </a:ln>
        </p:spPr>
        <p:txBody>
          <a:bodyPr anchor="t">
            <a:normAutofit/>
          </a:bodyPr>
          <a:p>
            <a:pPr indent="0" defTabSz="914400">
              <a:lnSpc>
                <a:spcPct val="90000"/>
              </a:lnSpc>
              <a:spcBef>
                <a:spcPts val="1001"/>
              </a:spcBef>
              <a:buNone/>
              <a:tabLst>
                <a:tab algn="l" pos="0"/>
              </a:tabLst>
            </a:pPr>
            <a:r>
              <a:rPr b="0" lang="en-US" sz="2800" spc="-1" strike="noStrike">
                <a:solidFill>
                  <a:schemeClr val="dk1"/>
                </a:solidFill>
                <a:latin typeface="Times New Roman"/>
              </a:rPr>
              <a:t>Requirements verification checks if documented requirements meet standards, while validation ensures the software meets stakeholders' needs. Both are vital for software quality.</a:t>
            </a:r>
            <a:endParaRPr b="0" lang="en-US" sz="2800" spc="-1" strike="noStrike">
              <a:solidFill>
                <a:schemeClr val="dk1"/>
              </a:solidFill>
              <a:latin typeface="Century Gothic"/>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PlaceHolder 1"/>
          <p:cNvSpPr>
            <a:spLocks noGrp="1"/>
          </p:cNvSpPr>
          <p:nvPr>
            <p:ph type="title"/>
          </p:nvPr>
        </p:nvSpPr>
        <p:spPr>
          <a:xfrm>
            <a:off x="160560" y="1600200"/>
            <a:ext cx="4529520" cy="858600"/>
          </a:xfrm>
          <a:prstGeom prst="rect">
            <a:avLst/>
          </a:prstGeom>
          <a:noFill/>
          <a:ln w="0">
            <a:noFill/>
          </a:ln>
        </p:spPr>
        <p:txBody>
          <a:bodyPr anchor="b">
            <a:normAutofit fontScale="90381"/>
          </a:bodyPr>
          <a:p>
            <a:pPr indent="0" defTabSz="457200">
              <a:lnSpc>
                <a:spcPct val="100000"/>
              </a:lnSpc>
              <a:buNone/>
            </a:pPr>
            <a:r>
              <a:rPr b="1" lang="en-US" sz="2800" spc="-1" strike="noStrike" cap="all">
                <a:solidFill>
                  <a:srgbClr val="ffffff"/>
                </a:solidFill>
                <a:latin typeface="Times New Roman"/>
              </a:rPr>
              <a:t>WHAT IS REQUIREMENT GATHERING</a:t>
            </a:r>
            <a:endParaRPr b="0" lang="en-US" sz="2800" spc="-1" strike="noStrike">
              <a:solidFill>
                <a:schemeClr val="dk1"/>
              </a:solidFill>
              <a:latin typeface="Century Gothic"/>
            </a:endParaRPr>
          </a:p>
        </p:txBody>
      </p:sp>
      <p:pic>
        <p:nvPicPr>
          <p:cNvPr id="233" name="Content Placeholder 4" descr=""/>
          <p:cNvPicPr/>
          <p:nvPr/>
        </p:nvPicPr>
        <p:blipFill>
          <a:blip r:embed="rId1"/>
          <a:stretch/>
        </p:blipFill>
        <p:spPr>
          <a:xfrm>
            <a:off x="5103720" y="969840"/>
            <a:ext cx="5943240" cy="4461120"/>
          </a:xfrm>
          <a:prstGeom prst="rect">
            <a:avLst/>
          </a:prstGeom>
          <a:ln w="0">
            <a:noFill/>
          </a:ln>
        </p:spPr>
      </p:pic>
      <p:sp>
        <p:nvSpPr>
          <p:cNvPr id="234" name="PlaceHolder 2"/>
          <p:cNvSpPr>
            <a:spLocks noGrp="1"/>
          </p:cNvSpPr>
          <p:nvPr>
            <p:ph/>
          </p:nvPr>
        </p:nvSpPr>
        <p:spPr>
          <a:xfrm>
            <a:off x="160560" y="2971800"/>
            <a:ext cx="4529520" cy="1828440"/>
          </a:xfrm>
          <a:prstGeom prst="rect">
            <a:avLst/>
          </a:prstGeom>
          <a:noFill/>
          <a:ln w="0">
            <a:noFill/>
          </a:ln>
        </p:spPr>
        <p:txBody>
          <a:bodyPr anchor="ctr">
            <a:noAutofit/>
          </a:bodyPr>
          <a:p>
            <a:pPr indent="0" defTabSz="457200">
              <a:lnSpc>
                <a:spcPct val="100000"/>
              </a:lnSpc>
              <a:spcBef>
                <a:spcPts val="320"/>
              </a:spcBef>
              <a:spcAft>
                <a:spcPts val="601"/>
              </a:spcAft>
              <a:buNone/>
              <a:tabLst>
                <a:tab algn="l" pos="0"/>
              </a:tabLst>
            </a:pPr>
            <a:r>
              <a:rPr b="0" lang="en-US" sz="1600" spc="-1" strike="noStrike" cap="small">
                <a:solidFill>
                  <a:srgbClr val="ffffff"/>
                </a:solidFill>
                <a:latin typeface="Times New Roman"/>
              </a:rPr>
              <a:t>TYPES OF REQUIREMENT</a:t>
            </a:r>
            <a:endParaRPr b="0" lang="en-US" sz="1600" spc="-1" strike="noStrike" cap="small">
              <a:solidFill>
                <a:schemeClr val="dk1"/>
              </a:solidFill>
              <a:latin typeface="Century Gothic"/>
            </a:endParaRPr>
          </a:p>
          <a:p>
            <a:pPr marL="285840" indent="-285840" defTabSz="457200">
              <a:lnSpc>
                <a:spcPct val="100000"/>
              </a:lnSpc>
              <a:spcBef>
                <a:spcPts val="320"/>
              </a:spcBef>
              <a:spcAft>
                <a:spcPts val="601"/>
              </a:spcAft>
              <a:buClr>
                <a:srgbClr val="ffffff"/>
              </a:buClr>
              <a:buFont typeface="Wingdings" charset="2"/>
              <a:buChar char=""/>
              <a:tabLst>
                <a:tab algn="l" pos="0"/>
              </a:tabLst>
            </a:pPr>
            <a:r>
              <a:rPr b="0" lang="en-US" sz="1600" spc="-1" strike="noStrike" cap="small">
                <a:solidFill>
                  <a:srgbClr val="ffffff"/>
                </a:solidFill>
                <a:latin typeface="Times New Roman"/>
              </a:rPr>
              <a:t>BUSINESS REQUIREMENT</a:t>
            </a:r>
            <a:endParaRPr b="0" lang="en-US" sz="1600" spc="-1" strike="noStrike" cap="small">
              <a:solidFill>
                <a:schemeClr val="dk1"/>
              </a:solidFill>
              <a:latin typeface="Century Gothic"/>
            </a:endParaRPr>
          </a:p>
          <a:p>
            <a:pPr marL="285840" indent="-285840" defTabSz="457200">
              <a:lnSpc>
                <a:spcPct val="100000"/>
              </a:lnSpc>
              <a:spcBef>
                <a:spcPts val="320"/>
              </a:spcBef>
              <a:spcAft>
                <a:spcPts val="601"/>
              </a:spcAft>
              <a:buClr>
                <a:srgbClr val="ffffff"/>
              </a:buClr>
              <a:buFont typeface="Wingdings" charset="2"/>
              <a:buChar char=""/>
              <a:tabLst>
                <a:tab algn="l" pos="0"/>
              </a:tabLst>
            </a:pPr>
            <a:r>
              <a:rPr b="0" lang="en-US" sz="1600" spc="-1" strike="noStrike" cap="small">
                <a:solidFill>
                  <a:srgbClr val="ffffff"/>
                </a:solidFill>
                <a:latin typeface="Times New Roman"/>
              </a:rPr>
              <a:t>USER REQUIREMENT</a:t>
            </a:r>
            <a:endParaRPr b="0" lang="en-US" sz="1600" spc="-1" strike="noStrike" cap="small">
              <a:solidFill>
                <a:schemeClr val="dk1"/>
              </a:solidFill>
              <a:latin typeface="Century Gothic"/>
            </a:endParaRPr>
          </a:p>
          <a:p>
            <a:pPr marL="285840" indent="-285840" defTabSz="457200">
              <a:lnSpc>
                <a:spcPct val="100000"/>
              </a:lnSpc>
              <a:spcBef>
                <a:spcPts val="320"/>
              </a:spcBef>
              <a:spcAft>
                <a:spcPts val="601"/>
              </a:spcAft>
              <a:buClr>
                <a:srgbClr val="ffffff"/>
              </a:buClr>
              <a:buFont typeface="Wingdings" charset="2"/>
              <a:buChar char=""/>
              <a:tabLst>
                <a:tab algn="l" pos="0"/>
              </a:tabLst>
            </a:pPr>
            <a:r>
              <a:rPr b="0" lang="en-US" sz="1600" spc="-1" strike="noStrike" cap="small">
                <a:solidFill>
                  <a:srgbClr val="ffffff"/>
                </a:solidFill>
                <a:latin typeface="Times New Roman"/>
              </a:rPr>
              <a:t>SYSTEM REQUIREMENT</a:t>
            </a:r>
            <a:endParaRPr b="0" lang="en-US" sz="1600" spc="-1" strike="noStrike" cap="small">
              <a:solidFill>
                <a:schemeClr val="dk1"/>
              </a:solidFill>
              <a:latin typeface="Century Gothic"/>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PlaceHolder 1"/>
          <p:cNvSpPr>
            <a:spLocks noGrp="1"/>
          </p:cNvSpPr>
          <p:nvPr>
            <p:ph type="title"/>
          </p:nvPr>
        </p:nvSpPr>
        <p:spPr>
          <a:xfrm>
            <a:off x="0" y="182880"/>
            <a:ext cx="5211720" cy="548280"/>
          </a:xfrm>
          <a:prstGeom prst="rect">
            <a:avLst/>
          </a:prstGeom>
          <a:noFill/>
          <a:ln w="0">
            <a:noFill/>
          </a:ln>
        </p:spPr>
        <p:txBody>
          <a:bodyPr anchor="b">
            <a:noAutofit/>
          </a:bodyPr>
          <a:p>
            <a:pPr indent="0" defTabSz="457200">
              <a:lnSpc>
                <a:spcPct val="100000"/>
              </a:lnSpc>
              <a:buNone/>
            </a:pPr>
            <a:r>
              <a:rPr b="0" lang="en-US" sz="3200" spc="-1" strike="noStrike" cap="all">
                <a:solidFill>
                  <a:srgbClr val="ffffff"/>
                </a:solidFill>
                <a:latin typeface="Times New Roman"/>
              </a:rPr>
              <a:t>BUSINESS REQUIREMENT</a:t>
            </a:r>
            <a:endParaRPr b="0" lang="en-US" sz="3200" spc="-1" strike="noStrike">
              <a:solidFill>
                <a:schemeClr val="dk1"/>
              </a:solidFill>
              <a:latin typeface="Century Gothic"/>
            </a:endParaRPr>
          </a:p>
        </p:txBody>
      </p:sp>
      <p:pic>
        <p:nvPicPr>
          <p:cNvPr id="236" name="Content Placeholder 4" descr=""/>
          <p:cNvPicPr/>
          <p:nvPr/>
        </p:nvPicPr>
        <p:blipFill>
          <a:blip r:embed="rId1"/>
          <a:stretch/>
        </p:blipFill>
        <p:spPr>
          <a:xfrm>
            <a:off x="5383080" y="1403280"/>
            <a:ext cx="5384520" cy="3593880"/>
          </a:xfrm>
          <a:prstGeom prst="rect">
            <a:avLst/>
          </a:prstGeom>
          <a:ln w="0">
            <a:noFill/>
          </a:ln>
        </p:spPr>
      </p:pic>
      <p:sp>
        <p:nvSpPr>
          <p:cNvPr id="237" name="PlaceHolder 2"/>
          <p:cNvSpPr>
            <a:spLocks noGrp="1"/>
          </p:cNvSpPr>
          <p:nvPr>
            <p:ph/>
          </p:nvPr>
        </p:nvSpPr>
        <p:spPr>
          <a:xfrm>
            <a:off x="480240" y="731520"/>
            <a:ext cx="4210200" cy="6126120"/>
          </a:xfrm>
          <a:prstGeom prst="rect">
            <a:avLst/>
          </a:prstGeom>
          <a:noFill/>
          <a:ln w="0">
            <a:noFill/>
          </a:ln>
        </p:spPr>
        <p:txBody>
          <a:bodyPr anchor="ctr">
            <a:normAutofit fontScale="79437"/>
          </a:bodyPr>
          <a:p>
            <a:pPr marL="285840" indent="-285840" defTabSz="457200">
              <a:lnSpc>
                <a:spcPct val="100000"/>
              </a:lnSpc>
              <a:spcBef>
                <a:spcPts val="479"/>
              </a:spcBef>
              <a:spcAft>
                <a:spcPts val="601"/>
              </a:spcAft>
              <a:buClr>
                <a:srgbClr val="ffffff"/>
              </a:buClr>
              <a:buFont typeface="Wingdings" charset="2"/>
              <a:buChar char=""/>
            </a:pPr>
            <a:r>
              <a:rPr b="0" lang="en-US" sz="2400" spc="-1" strike="noStrike" u="sng" cap="small">
                <a:solidFill>
                  <a:srgbClr val="ffffff"/>
                </a:solidFill>
                <a:uFillTx/>
                <a:latin typeface="Times New Roman"/>
              </a:rPr>
              <a:t>BACKGROUND</a:t>
            </a:r>
            <a:endParaRPr b="0" lang="en-US" sz="2400" spc="-1" strike="noStrike" cap="small">
              <a:solidFill>
                <a:schemeClr val="dk1"/>
              </a:solidFill>
              <a:latin typeface="Century Gothic"/>
            </a:endParaRPr>
          </a:p>
          <a:p>
            <a:pPr indent="0" defTabSz="457200">
              <a:lnSpc>
                <a:spcPct val="100000"/>
              </a:lnSpc>
              <a:spcBef>
                <a:spcPts val="519"/>
              </a:spcBef>
              <a:spcAft>
                <a:spcPts val="601"/>
              </a:spcAft>
              <a:buNone/>
              <a:tabLst>
                <a:tab algn="l" pos="0"/>
              </a:tabLst>
            </a:pPr>
            <a:r>
              <a:rPr b="0" lang="en-US" sz="2600" spc="-1" strike="noStrike" cap="small">
                <a:solidFill>
                  <a:srgbClr val="ffffff"/>
                </a:solidFill>
                <a:latin typeface="Times New Roman"/>
              </a:rPr>
              <a:t>    </a:t>
            </a:r>
            <a:r>
              <a:rPr b="0" lang="en-US" sz="2600" spc="-1" strike="noStrike" cap="small">
                <a:solidFill>
                  <a:srgbClr val="ffffff"/>
                </a:solidFill>
                <a:latin typeface="Times New Roman"/>
              </a:rPr>
              <a:t>Road safety is a challenge in Cameroon due to reckless driving, poor car maintenance, and lack of timely information to drivers.</a:t>
            </a:r>
            <a:endParaRPr b="0" lang="en-US" sz="2600" spc="-1" strike="noStrike" cap="small">
              <a:solidFill>
                <a:schemeClr val="dk1"/>
              </a:solidFill>
              <a:latin typeface="Century Gothic"/>
            </a:endParaRPr>
          </a:p>
          <a:p>
            <a:pPr marL="285840" indent="-285840" defTabSz="457200">
              <a:lnSpc>
                <a:spcPct val="100000"/>
              </a:lnSpc>
              <a:spcBef>
                <a:spcPts val="439"/>
              </a:spcBef>
              <a:spcAft>
                <a:spcPts val="601"/>
              </a:spcAft>
              <a:buClr>
                <a:srgbClr val="ffffff"/>
              </a:buClr>
              <a:buFont typeface="Wingdings" charset="2"/>
              <a:buChar char=""/>
              <a:tabLst>
                <a:tab algn="l" pos="0"/>
              </a:tabLst>
            </a:pPr>
            <a:r>
              <a:rPr b="0" lang="en-US" sz="2200" spc="-1" strike="noStrike" u="sng" cap="small">
                <a:solidFill>
                  <a:srgbClr val="ffffff"/>
                </a:solidFill>
                <a:uFillTx/>
                <a:latin typeface="Times New Roman"/>
              </a:rPr>
              <a:t>BUSINESS OPPORTUNITY</a:t>
            </a:r>
            <a:endParaRPr b="0" lang="en-US" sz="2200" spc="-1" strike="noStrike" cap="small">
              <a:solidFill>
                <a:schemeClr val="dk1"/>
              </a:solidFill>
              <a:latin typeface="Century Gothic"/>
            </a:endParaRPr>
          </a:p>
          <a:p>
            <a:pPr indent="0" defTabSz="457200">
              <a:lnSpc>
                <a:spcPct val="100000"/>
              </a:lnSpc>
              <a:spcBef>
                <a:spcPts val="439"/>
              </a:spcBef>
              <a:spcAft>
                <a:spcPts val="601"/>
              </a:spcAft>
              <a:buNone/>
              <a:tabLst>
                <a:tab algn="l" pos="0"/>
              </a:tabLst>
            </a:pPr>
            <a:r>
              <a:rPr b="0" lang="en-US" sz="2000" spc="-1" strike="noStrike" cap="small">
                <a:solidFill>
                  <a:srgbClr val="ffffff"/>
                </a:solidFill>
                <a:latin typeface="Times New Roman"/>
              </a:rPr>
              <a:t>        </a:t>
            </a:r>
            <a:r>
              <a:rPr b="0" lang="en-US" sz="2200" spc="-1" strike="noStrike" cap="small">
                <a:solidFill>
                  <a:srgbClr val="ffffff"/>
                </a:solidFill>
                <a:latin typeface="Times New Roman"/>
              </a:rPr>
              <a:t>Unlike many existing apps, ours encourages user contributions on hazards and road safety, likely leading to a surge in downloads and filling a gap in existing platforms</a:t>
            </a:r>
            <a:endParaRPr b="0" lang="en-US" sz="2200" spc="-1" strike="noStrike" cap="small">
              <a:solidFill>
                <a:schemeClr val="dk1"/>
              </a:solidFill>
              <a:latin typeface="Century Gothic"/>
            </a:endParaRPr>
          </a:p>
          <a:p>
            <a:pPr marL="285840" indent="-285840" defTabSz="457200">
              <a:lnSpc>
                <a:spcPct val="100000"/>
              </a:lnSpc>
              <a:spcBef>
                <a:spcPts val="400"/>
              </a:spcBef>
              <a:spcAft>
                <a:spcPts val="601"/>
              </a:spcAft>
              <a:buClr>
                <a:srgbClr val="ffffff"/>
              </a:buClr>
              <a:buFont typeface="Wingdings" charset="2"/>
              <a:buChar char=""/>
              <a:tabLst>
                <a:tab algn="l" pos="0"/>
              </a:tabLst>
            </a:pPr>
            <a:r>
              <a:rPr b="0" lang="en-US" sz="2000" spc="-1" strike="noStrike" u="sng" cap="small">
                <a:solidFill>
                  <a:srgbClr val="ffffff"/>
                </a:solidFill>
                <a:uFillTx/>
                <a:latin typeface="Times New Roman"/>
              </a:rPr>
              <a:t>BUSINESS OBJECTIVES</a:t>
            </a:r>
            <a:endParaRPr b="0" lang="en-US" sz="2000" spc="-1" strike="noStrike" cap="small">
              <a:solidFill>
                <a:schemeClr val="dk1"/>
              </a:solidFill>
              <a:latin typeface="Century Gothic"/>
            </a:endParaRPr>
          </a:p>
          <a:p>
            <a:pPr indent="0" defTabSz="457200">
              <a:lnSpc>
                <a:spcPct val="100000"/>
              </a:lnSpc>
              <a:spcBef>
                <a:spcPts val="439"/>
              </a:spcBef>
              <a:spcAft>
                <a:spcPts val="601"/>
              </a:spcAft>
              <a:buNone/>
              <a:tabLst>
                <a:tab algn="l" pos="0"/>
              </a:tabLst>
            </a:pPr>
            <a:r>
              <a:rPr b="0" lang="en-US" sz="2200" spc="-1" strike="noStrike" cap="small">
                <a:solidFill>
                  <a:srgbClr val="ffffff"/>
                </a:solidFill>
                <a:latin typeface="Times New Roman"/>
              </a:rPr>
              <a:t>     </a:t>
            </a:r>
            <a:r>
              <a:rPr b="0" lang="en-US" sz="2200" spc="-1" strike="noStrike" cap="small">
                <a:solidFill>
                  <a:srgbClr val="ffffff"/>
                </a:solidFill>
                <a:latin typeface="Times New Roman"/>
              </a:rPr>
              <a:t>We aim for 100,000 downloads at launch, targeting $2000 monthly revenue and a 20% ROI within the first year</a:t>
            </a:r>
            <a:endParaRPr b="0" lang="en-US" sz="2200" spc="-1" strike="noStrike" cap="small">
              <a:solidFill>
                <a:schemeClr val="dk1"/>
              </a:solidFill>
              <a:latin typeface="Century Gothic"/>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8" name="Content Placeholder 9" descr=""/>
          <p:cNvPicPr/>
          <p:nvPr/>
        </p:nvPicPr>
        <p:blipFill>
          <a:blip r:embed="rId1"/>
          <a:stretch/>
        </p:blipFill>
        <p:spPr>
          <a:xfrm>
            <a:off x="5103720" y="1198800"/>
            <a:ext cx="5943240" cy="4003200"/>
          </a:xfrm>
          <a:prstGeom prst="rect">
            <a:avLst/>
          </a:prstGeom>
          <a:ln w="0">
            <a:noFill/>
          </a:ln>
        </p:spPr>
      </p:pic>
      <p:sp>
        <p:nvSpPr>
          <p:cNvPr id="239" name="PlaceHolder 1"/>
          <p:cNvSpPr>
            <a:spLocks noGrp="1"/>
          </p:cNvSpPr>
          <p:nvPr>
            <p:ph/>
          </p:nvPr>
        </p:nvSpPr>
        <p:spPr>
          <a:xfrm>
            <a:off x="159840" y="365760"/>
            <a:ext cx="4530240" cy="6332040"/>
          </a:xfrm>
          <a:prstGeom prst="rect">
            <a:avLst/>
          </a:prstGeom>
          <a:noFill/>
          <a:ln w="0">
            <a:noFill/>
          </a:ln>
        </p:spPr>
        <p:txBody>
          <a:bodyPr anchor="ctr">
            <a:normAutofit fontScale="86943"/>
          </a:bodyPr>
          <a:p>
            <a:pPr marL="285840" indent="-285840" defTabSz="457200">
              <a:lnSpc>
                <a:spcPct val="100000"/>
              </a:lnSpc>
              <a:spcBef>
                <a:spcPts val="360"/>
              </a:spcBef>
              <a:spcAft>
                <a:spcPts val="601"/>
              </a:spcAft>
              <a:buClr>
                <a:srgbClr val="ffffff"/>
              </a:buClr>
              <a:buFont typeface="Wingdings" charset="2"/>
              <a:buChar char=""/>
            </a:pPr>
            <a:r>
              <a:rPr b="0" lang="en-US" sz="1800" spc="-1" strike="noStrike" u="sng" cap="small">
                <a:solidFill>
                  <a:srgbClr val="ffffff"/>
                </a:solidFill>
                <a:uFillTx/>
                <a:latin typeface="Times New Roman"/>
              </a:rPr>
              <a:t>SUCCESS METRICS</a:t>
            </a:r>
            <a:r>
              <a:rPr b="0" lang="en-US" sz="1800" spc="-1" strike="noStrike" cap="small">
                <a:solidFill>
                  <a:srgbClr val="ffffff"/>
                </a:solidFill>
                <a:latin typeface="Times New Roman"/>
              </a:rPr>
              <a:t>  </a:t>
            </a:r>
            <a:endParaRPr b="0" lang="en-US" sz="1800" spc="-1" strike="noStrike" cap="small">
              <a:solidFill>
                <a:schemeClr val="dk1"/>
              </a:solidFill>
              <a:latin typeface="Century Gothic"/>
            </a:endParaRPr>
          </a:p>
          <a:p>
            <a:pPr indent="0" defTabSz="457200">
              <a:lnSpc>
                <a:spcPct val="100000"/>
              </a:lnSpc>
              <a:spcBef>
                <a:spcPts val="360"/>
              </a:spcBef>
              <a:spcAft>
                <a:spcPts val="601"/>
              </a:spcAft>
              <a:buNone/>
              <a:tabLst>
                <a:tab algn="l" pos="0"/>
              </a:tabLst>
            </a:pPr>
            <a:r>
              <a:rPr b="0" lang="en-US" sz="1800" spc="-1" strike="noStrike" cap="small">
                <a:solidFill>
                  <a:srgbClr val="ffffff"/>
                </a:solidFill>
                <a:latin typeface="Times New Roman"/>
              </a:rPr>
              <a:t>        </a:t>
            </a:r>
            <a:r>
              <a:rPr b="0" lang="en-US" sz="1800" spc="-1" strike="noStrike" cap="small">
                <a:solidFill>
                  <a:srgbClr val="ffffff"/>
                </a:solidFill>
                <a:latin typeface="Times New Roman"/>
              </a:rPr>
              <a:t>We anticipate 100,000 road users downloading the app at launch. By the end of the first year, our goal is to generate at least 1,300,000 xaf per month in revenue.</a:t>
            </a:r>
            <a:endParaRPr b="0" lang="en-US" sz="1800" spc="-1" strike="noStrike" cap="small">
              <a:solidFill>
                <a:schemeClr val="dk1"/>
              </a:solidFill>
              <a:latin typeface="Century Gothic"/>
            </a:endParaRPr>
          </a:p>
          <a:p>
            <a:pPr marL="285840" indent="-285840" defTabSz="457200">
              <a:lnSpc>
                <a:spcPct val="100000"/>
              </a:lnSpc>
              <a:spcBef>
                <a:spcPts val="360"/>
              </a:spcBef>
              <a:spcAft>
                <a:spcPts val="601"/>
              </a:spcAft>
              <a:buClr>
                <a:srgbClr val="ffffff"/>
              </a:buClr>
              <a:buFont typeface="Wingdings" charset="2"/>
              <a:buChar char=""/>
              <a:tabLst>
                <a:tab algn="l" pos="0"/>
              </a:tabLst>
            </a:pPr>
            <a:r>
              <a:rPr b="0" lang="en-US" sz="1800" spc="-1" strike="noStrike" u="sng" cap="small">
                <a:solidFill>
                  <a:srgbClr val="ffffff"/>
                </a:solidFill>
                <a:uFillTx/>
                <a:latin typeface="Times New Roman"/>
              </a:rPr>
              <a:t>VISION STATEMENT.</a:t>
            </a:r>
            <a:endParaRPr b="0" lang="en-US" sz="1800" spc="-1" strike="noStrike" cap="small">
              <a:solidFill>
                <a:schemeClr val="dk1"/>
              </a:solidFill>
              <a:latin typeface="Century Gothic"/>
            </a:endParaRPr>
          </a:p>
          <a:p>
            <a:pPr indent="0" defTabSz="457200">
              <a:lnSpc>
                <a:spcPct val="100000"/>
              </a:lnSpc>
              <a:spcBef>
                <a:spcPts val="360"/>
              </a:spcBef>
              <a:spcAft>
                <a:spcPts val="601"/>
              </a:spcAft>
              <a:buNone/>
              <a:tabLst>
                <a:tab algn="l" pos="0"/>
              </a:tabLst>
            </a:pPr>
            <a:r>
              <a:rPr b="0" lang="en-US" sz="1800" spc="-1" strike="noStrike" cap="small">
                <a:solidFill>
                  <a:srgbClr val="ffffff"/>
                </a:solidFill>
                <a:latin typeface="Times New Roman"/>
              </a:rPr>
              <a:t>        “</a:t>
            </a:r>
            <a:r>
              <a:rPr b="0" lang="en-US" sz="1800" spc="-1" strike="noStrike" cap="small">
                <a:solidFill>
                  <a:srgbClr val="ffffff"/>
                </a:solidFill>
                <a:latin typeface="Times New Roman"/>
              </a:rPr>
              <a:t>DriveSafe” is a mobile app designed for all road users, focusing on safety and providing real-time updates on road signs and conditions</a:t>
            </a:r>
            <a:endParaRPr b="0" lang="en-US" sz="1800" spc="-1" strike="noStrike" cap="small">
              <a:solidFill>
                <a:schemeClr val="dk1"/>
              </a:solidFill>
              <a:latin typeface="Century Gothic"/>
            </a:endParaRPr>
          </a:p>
          <a:p>
            <a:pPr marL="285840" indent="-285840" defTabSz="457200">
              <a:lnSpc>
                <a:spcPct val="100000"/>
              </a:lnSpc>
              <a:spcBef>
                <a:spcPts val="360"/>
              </a:spcBef>
              <a:spcAft>
                <a:spcPts val="601"/>
              </a:spcAft>
              <a:buClr>
                <a:srgbClr val="ffffff"/>
              </a:buClr>
              <a:buFont typeface="Wingdings" charset="2"/>
              <a:buChar char=""/>
              <a:tabLst>
                <a:tab algn="l" pos="0"/>
              </a:tabLst>
            </a:pPr>
            <a:r>
              <a:rPr b="0" lang="en-US" sz="1800" spc="-1" strike="noStrike" u="sng" cap="small">
                <a:solidFill>
                  <a:srgbClr val="ffffff"/>
                </a:solidFill>
                <a:uFillTx/>
                <a:latin typeface="Times New Roman"/>
              </a:rPr>
              <a:t>MONETIZATION MODEL.</a:t>
            </a:r>
            <a:endParaRPr b="0" lang="en-US" sz="1800" spc="-1" strike="noStrike" cap="small">
              <a:solidFill>
                <a:schemeClr val="dk1"/>
              </a:solidFill>
              <a:latin typeface="Century Gothic"/>
            </a:endParaRPr>
          </a:p>
          <a:p>
            <a:pPr indent="0" defTabSz="457200">
              <a:lnSpc>
                <a:spcPct val="100000"/>
              </a:lnSpc>
              <a:spcBef>
                <a:spcPts val="360"/>
              </a:spcBef>
              <a:spcAft>
                <a:spcPts val="601"/>
              </a:spcAft>
              <a:buNone/>
              <a:tabLst>
                <a:tab algn="l" pos="0"/>
              </a:tabLst>
            </a:pPr>
            <a:r>
              <a:rPr b="0" lang="en-US" sz="1800" spc="-1" strike="noStrike" cap="small">
                <a:solidFill>
                  <a:srgbClr val="ffffff"/>
                </a:solidFill>
                <a:latin typeface="Times New Roman"/>
              </a:rPr>
              <a:t>       </a:t>
            </a:r>
            <a:r>
              <a:rPr b="0" lang="en-US" sz="1800" spc="-1" strike="noStrike" cap="small">
                <a:solidFill>
                  <a:srgbClr val="ffffff"/>
                </a:solidFill>
                <a:latin typeface="Times New Roman"/>
              </a:rPr>
              <a:t>While the mobile app will be free to use, we plan to generate revenue through in-app adverts.</a:t>
            </a:r>
            <a:endParaRPr b="0" lang="en-US" sz="1800" spc="-1" strike="noStrike" cap="small">
              <a:solidFill>
                <a:schemeClr val="dk1"/>
              </a:solidFill>
              <a:latin typeface="Century Gothic"/>
            </a:endParaRPr>
          </a:p>
          <a:p>
            <a:pPr marL="285840" indent="-285840" defTabSz="457200">
              <a:lnSpc>
                <a:spcPct val="100000"/>
              </a:lnSpc>
              <a:spcBef>
                <a:spcPts val="360"/>
              </a:spcBef>
              <a:spcAft>
                <a:spcPts val="601"/>
              </a:spcAft>
              <a:buClr>
                <a:srgbClr val="ffffff"/>
              </a:buClr>
              <a:buFont typeface="Wingdings" charset="2"/>
              <a:buChar char=""/>
              <a:tabLst>
                <a:tab algn="l" pos="0"/>
              </a:tabLst>
            </a:pPr>
            <a:r>
              <a:rPr b="0" lang="en-US" sz="1800" spc="-1" strike="noStrike" u="sng" cap="small">
                <a:solidFill>
                  <a:srgbClr val="ffffff"/>
                </a:solidFill>
                <a:uFillTx/>
                <a:latin typeface="Times New Roman"/>
              </a:rPr>
              <a:t>BUSINESS RISKS</a:t>
            </a:r>
            <a:endParaRPr b="0" lang="en-US" sz="1800" spc="-1" strike="noStrike" cap="small">
              <a:solidFill>
                <a:schemeClr val="dk1"/>
              </a:solidFill>
              <a:latin typeface="Century Gothic"/>
            </a:endParaRPr>
          </a:p>
          <a:p>
            <a:pPr indent="0" defTabSz="457200">
              <a:lnSpc>
                <a:spcPct val="100000"/>
              </a:lnSpc>
              <a:spcBef>
                <a:spcPts val="360"/>
              </a:spcBef>
              <a:spcAft>
                <a:spcPts val="601"/>
              </a:spcAft>
              <a:buNone/>
              <a:tabLst>
                <a:tab algn="l" pos="0"/>
              </a:tabLst>
            </a:pPr>
            <a:r>
              <a:rPr b="0" lang="en-US" sz="1800" spc="-1" strike="noStrike" cap="small">
                <a:solidFill>
                  <a:srgbClr val="ffffff"/>
                </a:solidFill>
                <a:latin typeface="Times New Roman"/>
              </a:rPr>
              <a:t>    </a:t>
            </a:r>
            <a:r>
              <a:rPr b="0" lang="en-US" sz="1800" spc="-1" strike="noStrike" cap="small">
                <a:solidFill>
                  <a:srgbClr val="ffffff"/>
                </a:solidFill>
                <a:latin typeface="Times New Roman"/>
              </a:rPr>
              <a:t>To increase downloads, we’ll engage local media and launch a comprehensive social media campaign for widespread publicity</a:t>
            </a:r>
            <a:endParaRPr b="0" lang="en-US" sz="1800" spc="-1" strike="noStrike" cap="small">
              <a:solidFill>
                <a:schemeClr val="dk1"/>
              </a:solidFill>
              <a:latin typeface="Century Gothic"/>
            </a:endParaRPr>
          </a:p>
          <a:p>
            <a:pPr indent="0" defTabSz="457200">
              <a:lnSpc>
                <a:spcPct val="100000"/>
              </a:lnSpc>
              <a:spcBef>
                <a:spcPts val="360"/>
              </a:spcBef>
              <a:spcAft>
                <a:spcPts val="601"/>
              </a:spcAft>
              <a:buNone/>
              <a:tabLst>
                <a:tab algn="l" pos="0"/>
              </a:tabLst>
            </a:pPr>
            <a:r>
              <a:rPr b="0" lang="en-US" sz="1800" spc="-1" strike="noStrike" u="sng" cap="small">
                <a:solidFill>
                  <a:srgbClr val="ffffff"/>
                </a:solidFill>
                <a:uFillTx/>
                <a:latin typeface="Times New Roman"/>
              </a:rPr>
              <a:t>       </a:t>
            </a:r>
            <a:endParaRPr b="0" lang="en-US" sz="1800" spc="-1" strike="noStrike" cap="small">
              <a:solidFill>
                <a:schemeClr val="dk1"/>
              </a:solidFill>
              <a:latin typeface="Century Gothic"/>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Mesh">
  <a:themeElements>
    <a:clrScheme name="Mesh">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Mesh">
  <a:themeElements>
    <a:clrScheme name="Mesh">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Mesh">
  <a:themeElements>
    <a:clrScheme name="Mesh">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TM03457485[[fn=Mesh]]</Template>
  <TotalTime>157</TotalTime>
  <Application>LibreOffice/7.6.0.3$Windows_X86_64 LibreOffice_project/69edd8b8ebc41d00b4de3915dc82f8f0fc3b6265</Application>
  <AppVersion>15.0000</AppVersion>
  <Company>HP</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2024-04-22T03:50:25Z</dcterms:created>
  <dc:creator>nkafu</dc:creator>
  <dc:description/>
  <dc:language>en-US</dc:language>
  <cp:lastModifiedBy/>
  <dcterms:modified xsi:type="dcterms:W3CDTF">2024-04-23T06:21:41Z</dcterms:modified>
  <cp:revision>18</cp:revision>
  <dc:subject/>
  <dc:title>INTERNET PROGRAMMING AND MOBILE PROGRAMMING</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r8>8</vt:r8>
  </property>
</Properties>
</file>